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257" r:id="rId3"/>
    <p:sldId id="269" r:id="rId5"/>
    <p:sldId id="262" r:id="rId6"/>
    <p:sldId id="278" r:id="rId7"/>
    <p:sldId id="263" r:id="rId8"/>
    <p:sldId id="265" r:id="rId9"/>
    <p:sldId id="264" r:id="rId10"/>
    <p:sldId id="273" r:id="rId11"/>
    <p:sldId id="261" r:id="rId12"/>
    <p:sldId id="266" r:id="rId13"/>
    <p:sldId id="280" r:id="rId14"/>
    <p:sldId id="279" r:id="rId15"/>
    <p:sldId id="270" r:id="rId16"/>
    <p:sldId id="277" r:id="rId17"/>
    <p:sldId id="285" r:id="rId18"/>
  </p:sldIdLst>
  <p:sldSz cx="9144000" cy="5143500" type="screen16x9"/>
  <p:notesSz cx="6858000" cy="9144000"/>
  <p:embeddedFontLst>
    <p:embeddedFont>
      <p:font typeface="Calibri" panose="020F0502020204030204" charset="0"/>
      <p:regular r:id="rId23"/>
      <p:bold r:id="rId24"/>
      <p:italic r:id="rId25"/>
      <p:boldItalic r:id="rId26"/>
    </p:embeddedFont>
  </p:embeddedFontLst>
  <p:custDataLst>
    <p:tags r:id="rId2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49A"/>
    <a:srgbClr val="F7F7F7"/>
    <a:srgbClr val="8AD4BF"/>
    <a:srgbClr val="376092"/>
    <a:srgbClr val="00C3AB"/>
    <a:srgbClr val="6A9A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p:scale>
          <a:sx n="75" d="100"/>
          <a:sy n="75" d="100"/>
        </p:scale>
        <p:origin x="1800" y="11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1C3FD802-5D00-4F40-B8C1-428FE3D75EF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5BC54654-DF11-424C-AE32-CB9FACDFB0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1pPr>
    <a:lvl2pPr marL="34290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2pPr>
    <a:lvl3pPr marL="68580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3pPr>
    <a:lvl4pPr marL="102870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4pPr>
    <a:lvl5pPr marL="137160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54654-DF11-424C-AE32-CB9FACDFB0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BDFF977-FFE5-4423-9813-6B8C01A25D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AD5707-BB42-4495-88D9-49A5D59E2C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ea typeface="Arial" panose="020B0604020202020204" pitchFamily="34" charset="0"/>
              </a:defRPr>
            </a:lvl1pPr>
          </a:lstStyle>
          <a:p>
            <a:fld id="{8BDFF977-FFE5-4423-9813-6B8C01A25D19}"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ea typeface="Arial" panose="020B0604020202020204" pitchFamily="34" charset="0"/>
              </a:defRPr>
            </a:lvl1pPr>
          </a:lstStyle>
          <a:p>
            <a:fld id="{2AAD5707-BB42-4495-88D9-49A5D59E2C6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Arial" panose="020B060402020202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Arial" panose="020B0604020202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Arial" panose="020B0604020202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Arial" panose="020B0604020202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Arial" panose="020B0604020202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Arial" panose="020B060402020202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A49A"/>
        </a:solidFill>
        <a:effectLst/>
      </p:bgPr>
    </p:bg>
    <p:spTree>
      <p:nvGrpSpPr>
        <p:cNvPr id="1" name=""/>
        <p:cNvGrpSpPr/>
        <p:nvPr/>
      </p:nvGrpSpPr>
      <p:grpSpPr>
        <a:xfrm>
          <a:off x="0" y="0"/>
          <a:ext cx="0" cy="0"/>
          <a:chOff x="0" y="0"/>
          <a:chExt cx="0" cy="0"/>
        </a:xfrm>
      </p:grpSpPr>
      <p:sp>
        <p:nvSpPr>
          <p:cNvPr id="28" name="矩形 27"/>
          <p:cNvSpPr/>
          <p:nvPr/>
        </p:nvSpPr>
        <p:spPr>
          <a:xfrm>
            <a:off x="4926886" y="1056400"/>
            <a:ext cx="3849253" cy="1677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altLang="zh-CN" sz="8000" b="1" dirty="0" smtClean="0">
                <a:solidFill>
                  <a:schemeClr val="bg1"/>
                </a:solidFill>
                <a:latin typeface="Arial" panose="020B0604020202020204" pitchFamily="34" charset="0"/>
                <a:ea typeface="Arial" panose="020B0604020202020204" pitchFamily="34" charset="0"/>
              </a:rPr>
              <a:t>YOUTH</a:t>
            </a:r>
            <a:endParaRPr lang="en-US" altLang="zh-CN" sz="8000" b="1" dirty="0" smtClean="0">
              <a:solidFill>
                <a:schemeClr val="bg1"/>
              </a:solidFill>
              <a:latin typeface="Arial" panose="020B0604020202020204" pitchFamily="34" charset="0"/>
              <a:ea typeface="Arial" panose="020B0604020202020204" pitchFamily="34" charset="0"/>
            </a:endParaRPr>
          </a:p>
        </p:txBody>
      </p:sp>
      <p:sp>
        <p:nvSpPr>
          <p:cNvPr id="31" name="文本框 22"/>
          <p:cNvSpPr txBox="1"/>
          <p:nvPr/>
        </p:nvSpPr>
        <p:spPr>
          <a:xfrm>
            <a:off x="4926885" y="2323239"/>
            <a:ext cx="3559414" cy="438582"/>
          </a:xfrm>
          <a:prstGeom prst="rect">
            <a:avLst/>
          </a:prstGeom>
          <a:noFill/>
        </p:spPr>
        <p:txBody>
          <a:bodyPr wrap="square" lIns="68580" tIns="34290" rIns="68580" bIns="34290" rtlCol="0">
            <a:spAutoFit/>
          </a:bodyPr>
          <a:lstStyle/>
          <a:p>
            <a:r>
              <a:rPr lang="zh-CN" altLang="en-US" sz="2400" b="1" dirty="0" smtClean="0">
                <a:solidFill>
                  <a:srgbClr val="8AD4BF"/>
                </a:solidFill>
                <a:latin typeface="Arial" panose="020B0604020202020204" pitchFamily="34" charset="0"/>
                <a:ea typeface="Arial" panose="020B0604020202020204" pitchFamily="34" charset="0"/>
              </a:rPr>
              <a:t>Graduation Season</a:t>
            </a:r>
            <a:endParaRPr lang="zh-CN" altLang="en-US" sz="2400" b="1" dirty="0">
              <a:solidFill>
                <a:srgbClr val="8AD4BF"/>
              </a:solidFill>
              <a:latin typeface="Arial" panose="020B0604020202020204" pitchFamily="34" charset="0"/>
              <a:ea typeface="Arial" panose="020B0604020202020204" pitchFamily="34" charset="0"/>
            </a:endParaRPr>
          </a:p>
        </p:txBody>
      </p:sp>
      <p:sp>
        <p:nvSpPr>
          <p:cNvPr id="21" name="TextBox 18"/>
          <p:cNvSpPr txBox="1"/>
          <p:nvPr/>
        </p:nvSpPr>
        <p:spPr>
          <a:xfrm>
            <a:off x="4926885" y="3751237"/>
            <a:ext cx="2846327" cy="438582"/>
          </a:xfrm>
          <a:prstGeom prst="rect">
            <a:avLst/>
          </a:prstGeom>
          <a:noFill/>
        </p:spPr>
        <p:txBody>
          <a:bodyPr wrap="square" lIns="68580" tIns="34290" rIns="68580" bIns="34290" rtlCol="0">
            <a:spAutoFit/>
          </a:bodyPr>
          <a:lstStyle/>
          <a:p>
            <a:r>
              <a:rPr lang="zh-CN" altLang="en-US" sz="2400" b="1" dirty="0" smtClean="0">
                <a:solidFill>
                  <a:schemeClr val="bg1"/>
                </a:solidFill>
                <a:latin typeface="Arial" panose="020B0604020202020204" pitchFamily="34" charset="0"/>
                <a:ea typeface="Arial" panose="020B0604020202020204" pitchFamily="34" charset="0"/>
                <a:cs typeface="Arial" panose="020B0604020202020204" pitchFamily="34" charset="0"/>
              </a:rPr>
              <a:t>Graduation Album</a:t>
            </a:r>
            <a:endParaRPr lang="en-US" altLang="zh-CN" sz="24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2" name="TextBox 10"/>
          <p:cNvSpPr txBox="1"/>
          <p:nvPr/>
        </p:nvSpPr>
        <p:spPr>
          <a:xfrm>
            <a:off x="4926885" y="4111261"/>
            <a:ext cx="2237375" cy="505331"/>
          </a:xfrm>
          <a:prstGeom prst="rect">
            <a:avLst/>
          </a:prstGeom>
          <a:noFill/>
        </p:spPr>
        <p:txBody>
          <a:bodyPr wrap="square" lIns="68580" tIns="34290" rIns="68580" bIns="34290" rtlCol="0">
            <a:spAutoFit/>
          </a:bodyPr>
          <a:lstStyle/>
          <a:p>
            <a:pPr>
              <a:lnSpc>
                <a:spcPts val="1800"/>
              </a:lnSpc>
            </a:pPr>
            <a:r>
              <a:rPr lang="zh-CN" altLang="en-US" sz="1100" dirty="0" smtClean="0">
                <a:solidFill>
                  <a:schemeClr val="bg1"/>
                </a:solidFill>
                <a:latin typeface="Arial" panose="020B0604020202020204" pitchFamily="34" charset="0"/>
                <a:ea typeface="Arial" panose="020B0604020202020204" pitchFamily="34" charset="0"/>
                <a:cs typeface="Arial" panose="020B0604020202020204" pitchFamily="34" charset="0"/>
              </a:rPr>
              <a:t>Enter your text here, or paste your text here. </a:t>
            </a:r>
            <a:endParaRPr lang="en-US" sz="11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4" name="矩形 3"/>
          <p:cNvSpPr/>
          <p:nvPr/>
        </p:nvSpPr>
        <p:spPr>
          <a:xfrm>
            <a:off x="0" y="0"/>
            <a:ext cx="4637045" cy="5143500"/>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5044966" y="2815752"/>
            <a:ext cx="630621" cy="0"/>
          </a:xfrm>
          <a:prstGeom prst="line">
            <a:avLst/>
          </a:prstGeom>
          <a:ln w="38100">
            <a:solidFill>
              <a:srgbClr val="8AD4B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矩形 1"/>
          <p:cNvSpPr/>
          <p:nvPr/>
        </p:nvSpPr>
        <p:spPr>
          <a:xfrm>
            <a:off x="0" y="0"/>
            <a:ext cx="4498428" cy="5143500"/>
          </a:xfrm>
          <a:prstGeom prst="rect">
            <a:avLst/>
          </a:prstGeom>
          <a:solidFill>
            <a:srgbClr val="5EA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文本框 162"/>
          <p:cNvSpPr txBox="1"/>
          <p:nvPr/>
        </p:nvSpPr>
        <p:spPr>
          <a:xfrm>
            <a:off x="809361" y="3155829"/>
            <a:ext cx="2207463" cy="707886"/>
          </a:xfrm>
          <a:prstGeom prst="rect">
            <a:avLst/>
          </a:prstGeom>
          <a:noFill/>
        </p:spPr>
        <p:txBody>
          <a:bodyPr vert="horz" wrap="square" rtlCol="0">
            <a:spAutoFit/>
          </a:bodyPr>
          <a:lstStyle/>
          <a:p>
            <a:r>
              <a:rPr lang="zh-CN" altLang="en-US" sz="4000" b="1" spc="300" dirty="0" smtClean="0">
                <a:solidFill>
                  <a:schemeClr val="bg1"/>
                </a:solidFill>
                <a:latin typeface="Arial" panose="020B0604020202020204" pitchFamily="34" charset="0"/>
                <a:ea typeface="Arial" panose="020B0604020202020204" pitchFamily="34" charset="0"/>
              </a:rPr>
              <a:t>YOUTH</a:t>
            </a:r>
            <a:endParaRPr lang="zh-CN" altLang="en-US" sz="1600" b="1" spc="300" dirty="0">
              <a:solidFill>
                <a:schemeClr val="bg1"/>
              </a:solidFill>
              <a:latin typeface="Arial" panose="020B0604020202020204" pitchFamily="34" charset="0"/>
              <a:ea typeface="Arial" panose="020B0604020202020204" pitchFamily="34" charset="0"/>
            </a:endParaRPr>
          </a:p>
        </p:txBody>
      </p:sp>
      <p:sp>
        <p:nvSpPr>
          <p:cNvPr id="3" name="矩形 2"/>
          <p:cNvSpPr/>
          <p:nvPr/>
        </p:nvSpPr>
        <p:spPr>
          <a:xfrm>
            <a:off x="922104" y="1076109"/>
            <a:ext cx="2490282" cy="2037680"/>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3" name="矩形 12"/>
          <p:cNvSpPr/>
          <p:nvPr/>
        </p:nvSpPr>
        <p:spPr>
          <a:xfrm>
            <a:off x="5515125" y="1076109"/>
            <a:ext cx="2490282" cy="203768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9" name="文本框 8"/>
          <p:cNvSpPr txBox="1"/>
          <p:nvPr/>
        </p:nvSpPr>
        <p:spPr>
          <a:xfrm>
            <a:off x="822509" y="3698387"/>
            <a:ext cx="2256659" cy="761747"/>
          </a:xfrm>
          <a:prstGeom prst="rect">
            <a:avLst/>
          </a:prstGeom>
          <a:noFill/>
        </p:spPr>
        <p:txBody>
          <a:bodyPr wrap="square" lIns="68580" tIns="34290" rIns="68580" bIns="34290" rtlCol="0">
            <a:spAutoFit/>
          </a:bodyPr>
          <a:lstStyle/>
          <a:p>
            <a:pPr>
              <a:lnSpc>
                <a:spcPct val="150000"/>
              </a:lnSpc>
            </a:pPr>
            <a:r>
              <a:rPr lang="en-US" altLang="zh-CN" sz="1000" dirty="0">
                <a:solidFill>
                  <a:schemeClr val="bg1"/>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chemeClr val="bg1"/>
              </a:solidFill>
              <a:latin typeface="Arial" panose="020B0604020202020204" pitchFamily="34" charset="0"/>
              <a:ea typeface="Arial" panose="020B0604020202020204" pitchFamily="34" charset="0"/>
            </a:endParaRPr>
          </a:p>
        </p:txBody>
      </p:sp>
      <p:sp>
        <p:nvSpPr>
          <p:cNvPr id="11" name="文本框 10"/>
          <p:cNvSpPr txBox="1"/>
          <p:nvPr/>
        </p:nvSpPr>
        <p:spPr>
          <a:xfrm>
            <a:off x="5507485" y="3155829"/>
            <a:ext cx="2207463" cy="707886"/>
          </a:xfrm>
          <a:prstGeom prst="rect">
            <a:avLst/>
          </a:prstGeom>
          <a:noFill/>
        </p:spPr>
        <p:txBody>
          <a:bodyPr vert="horz" wrap="square" rtlCol="0">
            <a:spAutoFit/>
          </a:bodyPr>
          <a:lstStyle/>
          <a:p>
            <a:r>
              <a:rPr lang="zh-CN" altLang="en-US" sz="4000" b="1" spc="300" dirty="0" smtClean="0">
                <a:solidFill>
                  <a:srgbClr val="5EA49A"/>
                </a:solidFill>
                <a:latin typeface="Arial" panose="020B0604020202020204" pitchFamily="34" charset="0"/>
                <a:ea typeface="Arial" panose="020B0604020202020204" pitchFamily="34" charset="0"/>
              </a:rPr>
              <a:t>YOUTH</a:t>
            </a:r>
            <a:endParaRPr lang="zh-CN" altLang="en-US" sz="1600" b="1" spc="300" dirty="0">
              <a:solidFill>
                <a:srgbClr val="5EA49A"/>
              </a:solidFill>
              <a:latin typeface="Arial" panose="020B0604020202020204" pitchFamily="34" charset="0"/>
              <a:ea typeface="Arial" panose="020B0604020202020204" pitchFamily="34" charset="0"/>
            </a:endParaRPr>
          </a:p>
        </p:txBody>
      </p:sp>
      <p:sp>
        <p:nvSpPr>
          <p:cNvPr id="12" name="文本框 11"/>
          <p:cNvSpPr txBox="1"/>
          <p:nvPr/>
        </p:nvSpPr>
        <p:spPr>
          <a:xfrm>
            <a:off x="5520633" y="3698387"/>
            <a:ext cx="2256659" cy="761747"/>
          </a:xfrm>
          <a:prstGeom prst="rect">
            <a:avLst/>
          </a:prstGeom>
          <a:noFill/>
        </p:spPr>
        <p:txBody>
          <a:bodyPr wrap="square" lIns="68580" tIns="34290" rIns="68580" bIns="34290" rtlCol="0">
            <a:spAutoFit/>
          </a:bodyPr>
          <a:lstStyle/>
          <a:p>
            <a:pPr>
              <a:lnSpc>
                <a:spcPct val="150000"/>
              </a:lnSpc>
            </a:pPr>
            <a:r>
              <a:rPr lang="en-US" altLang="zh-CN" sz="1000" dirty="0">
                <a:solidFill>
                  <a:srgbClr val="5EA49A"/>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rgbClr val="5EA49A"/>
              </a:solidFill>
              <a:latin typeface="Arial" panose="020B0604020202020204" pitchFamily="34" charset="0"/>
              <a:ea typeface="Arial" panose="020B0604020202020204" pitchFamily="34" charset="0"/>
            </a:endParaRPr>
          </a:p>
        </p:txBody>
      </p:sp>
    </p:spTree>
  </p:cSld>
  <p:clrMapOvr>
    <a:masterClrMapping/>
  </p:clrMapOvr>
  <p:transition spd="slow"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EA49A"/>
        </a:solidFill>
        <a:effectLst/>
      </p:bgPr>
    </p:bg>
    <p:spTree>
      <p:nvGrpSpPr>
        <p:cNvPr id="1" name=""/>
        <p:cNvGrpSpPr/>
        <p:nvPr/>
      </p:nvGrpSpPr>
      <p:grpSpPr>
        <a:xfrm>
          <a:off x="0" y="0"/>
          <a:ext cx="0" cy="0"/>
          <a:chOff x="0" y="0"/>
          <a:chExt cx="0" cy="0"/>
        </a:xfrm>
      </p:grpSpPr>
      <p:sp>
        <p:nvSpPr>
          <p:cNvPr id="9" name="文本框 23"/>
          <p:cNvSpPr txBox="1"/>
          <p:nvPr/>
        </p:nvSpPr>
        <p:spPr>
          <a:xfrm>
            <a:off x="563436" y="3789338"/>
            <a:ext cx="1748838" cy="746358"/>
          </a:xfrm>
          <a:prstGeom prst="rect">
            <a:avLst/>
          </a:prstGeom>
          <a:noFill/>
        </p:spPr>
        <p:txBody>
          <a:bodyPr wrap="square" lIns="68580" tIns="34290" rIns="68580" bIns="34290" rtlCol="0">
            <a:spAutoFit/>
          </a:bodyPr>
          <a:lstStyle/>
          <a:p>
            <a:pPr algn="ctr"/>
            <a:r>
              <a:rPr lang="en-US" altLang="zh-CN" sz="1100" dirty="0">
                <a:solidFill>
                  <a:schemeClr val="bg1"/>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100" dirty="0">
              <a:solidFill>
                <a:schemeClr val="bg1"/>
              </a:solidFill>
              <a:latin typeface="Arial" panose="020B0604020202020204" pitchFamily="34" charset="0"/>
              <a:ea typeface="Arial" panose="020B0604020202020204" pitchFamily="34" charset="0"/>
            </a:endParaRPr>
          </a:p>
        </p:txBody>
      </p:sp>
      <p:sp>
        <p:nvSpPr>
          <p:cNvPr id="13" name="矩形 12"/>
          <p:cNvSpPr/>
          <p:nvPr/>
        </p:nvSpPr>
        <p:spPr>
          <a:xfrm>
            <a:off x="602566" y="1199165"/>
            <a:ext cx="1804303" cy="2553028"/>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Arial" panose="020B0604020202020204" pitchFamily="34" charset="0"/>
            </a:endParaRPr>
          </a:p>
        </p:txBody>
      </p:sp>
      <p:sp>
        <p:nvSpPr>
          <p:cNvPr id="11" name="TextBox 5"/>
          <p:cNvSpPr txBox="1"/>
          <p:nvPr/>
        </p:nvSpPr>
        <p:spPr>
          <a:xfrm>
            <a:off x="5407562" y="565565"/>
            <a:ext cx="3102770" cy="623248"/>
          </a:xfrm>
          <a:prstGeom prst="rect">
            <a:avLst/>
          </a:prstGeom>
          <a:noFill/>
        </p:spPr>
        <p:txBody>
          <a:bodyPr wrap="square" lIns="68580" tIns="34290" rIns="68580" bIns="34290" rtlCol="0">
            <a:spAutoFit/>
          </a:bodyPr>
          <a:lstStyle/>
          <a:p>
            <a:pPr algn="r"/>
            <a:r>
              <a:rPr lang="zh-CN" altLang="en-US" sz="3600" dirty="0" smtClean="0">
                <a:solidFill>
                  <a:schemeClr val="bg1"/>
                </a:solidFill>
                <a:latin typeface="Arial" panose="020B0604020202020204" pitchFamily="34" charset="0"/>
                <a:ea typeface="Arial" panose="020B0604020202020204" pitchFamily="34" charset="0"/>
                <a:cs typeface="Arial" panose="020B0604020202020204" pitchFamily="34" charset="0"/>
              </a:rPr>
              <a:t>KEY WORDS</a:t>
            </a:r>
            <a:endParaRPr lang="en-US" sz="36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6" name="矩形 15"/>
          <p:cNvSpPr/>
          <p:nvPr/>
        </p:nvSpPr>
        <p:spPr>
          <a:xfrm>
            <a:off x="2617049" y="1199165"/>
            <a:ext cx="1804303" cy="2553028"/>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Arial" panose="020B0604020202020204" pitchFamily="34" charset="0"/>
            </a:endParaRPr>
          </a:p>
        </p:txBody>
      </p:sp>
      <p:sp>
        <p:nvSpPr>
          <p:cNvPr id="17" name="矩形 16"/>
          <p:cNvSpPr/>
          <p:nvPr/>
        </p:nvSpPr>
        <p:spPr>
          <a:xfrm>
            <a:off x="4631532" y="1199165"/>
            <a:ext cx="1804303" cy="255302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Arial" panose="020B0604020202020204" pitchFamily="34" charset="0"/>
            </a:endParaRPr>
          </a:p>
        </p:txBody>
      </p:sp>
      <p:sp>
        <p:nvSpPr>
          <p:cNvPr id="18" name="矩形 17"/>
          <p:cNvSpPr/>
          <p:nvPr/>
        </p:nvSpPr>
        <p:spPr>
          <a:xfrm>
            <a:off x="6646015" y="1199165"/>
            <a:ext cx="1804303" cy="2553028"/>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Arial" panose="020B0604020202020204" pitchFamily="34" charset="0"/>
            </a:endParaRPr>
          </a:p>
        </p:txBody>
      </p:sp>
      <p:sp>
        <p:nvSpPr>
          <p:cNvPr id="19" name="文本框 23"/>
          <p:cNvSpPr txBox="1"/>
          <p:nvPr/>
        </p:nvSpPr>
        <p:spPr>
          <a:xfrm>
            <a:off x="2581423" y="3789338"/>
            <a:ext cx="1748838" cy="746358"/>
          </a:xfrm>
          <a:prstGeom prst="rect">
            <a:avLst/>
          </a:prstGeom>
          <a:noFill/>
        </p:spPr>
        <p:txBody>
          <a:bodyPr wrap="square" lIns="68580" tIns="34290" rIns="68580" bIns="34290" rtlCol="0">
            <a:spAutoFit/>
          </a:bodyPr>
          <a:lstStyle/>
          <a:p>
            <a:pPr algn="ctr"/>
            <a:r>
              <a:rPr lang="en-US" altLang="zh-CN" sz="1100" dirty="0">
                <a:solidFill>
                  <a:schemeClr val="bg1"/>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100" dirty="0">
              <a:solidFill>
                <a:schemeClr val="bg1"/>
              </a:solidFill>
              <a:latin typeface="Arial" panose="020B0604020202020204" pitchFamily="34" charset="0"/>
              <a:ea typeface="Arial" panose="020B0604020202020204" pitchFamily="34" charset="0"/>
            </a:endParaRPr>
          </a:p>
        </p:txBody>
      </p:sp>
      <p:sp>
        <p:nvSpPr>
          <p:cNvPr id="20" name="文本框 23"/>
          <p:cNvSpPr txBox="1"/>
          <p:nvPr/>
        </p:nvSpPr>
        <p:spPr>
          <a:xfrm>
            <a:off x="4672981" y="3789338"/>
            <a:ext cx="1748838" cy="746358"/>
          </a:xfrm>
          <a:prstGeom prst="rect">
            <a:avLst/>
          </a:prstGeom>
          <a:noFill/>
        </p:spPr>
        <p:txBody>
          <a:bodyPr wrap="square" lIns="68580" tIns="34290" rIns="68580" bIns="34290" rtlCol="0">
            <a:spAutoFit/>
          </a:bodyPr>
          <a:lstStyle/>
          <a:p>
            <a:pPr algn="ctr"/>
            <a:r>
              <a:rPr lang="en-US" altLang="zh-CN" sz="1100" dirty="0">
                <a:solidFill>
                  <a:schemeClr val="bg1"/>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100" dirty="0">
              <a:solidFill>
                <a:schemeClr val="bg1"/>
              </a:solidFill>
              <a:latin typeface="Arial" panose="020B0604020202020204" pitchFamily="34" charset="0"/>
              <a:ea typeface="Arial" panose="020B0604020202020204" pitchFamily="34" charset="0"/>
            </a:endParaRPr>
          </a:p>
        </p:txBody>
      </p:sp>
      <p:sp>
        <p:nvSpPr>
          <p:cNvPr id="21" name="文本框 23"/>
          <p:cNvSpPr txBox="1"/>
          <p:nvPr/>
        </p:nvSpPr>
        <p:spPr>
          <a:xfrm>
            <a:off x="6638416" y="3789338"/>
            <a:ext cx="1748838" cy="746358"/>
          </a:xfrm>
          <a:prstGeom prst="rect">
            <a:avLst/>
          </a:prstGeom>
          <a:noFill/>
        </p:spPr>
        <p:txBody>
          <a:bodyPr wrap="square" lIns="68580" tIns="34290" rIns="68580" bIns="34290" rtlCol="0">
            <a:spAutoFit/>
          </a:bodyPr>
          <a:lstStyle/>
          <a:p>
            <a:pPr algn="ctr"/>
            <a:r>
              <a:rPr lang="en-US" altLang="zh-CN" sz="1100" dirty="0">
                <a:solidFill>
                  <a:schemeClr val="bg1"/>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100" dirty="0">
              <a:solidFill>
                <a:schemeClr val="bg1"/>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0" name="矩形 9"/>
          <p:cNvSpPr/>
          <p:nvPr/>
        </p:nvSpPr>
        <p:spPr>
          <a:xfrm>
            <a:off x="717038" y="2114550"/>
            <a:ext cx="7146802" cy="1931670"/>
          </a:xfrm>
          <a:prstGeom prst="rect">
            <a:avLst/>
          </a:prstGeom>
          <a:solidFill>
            <a:srgbClr val="5EA49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6" name="矩形 5"/>
          <p:cNvSpPr/>
          <p:nvPr/>
        </p:nvSpPr>
        <p:spPr>
          <a:xfrm>
            <a:off x="3331651" y="1392762"/>
            <a:ext cx="5526599" cy="2403123"/>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ea typeface="Arial" panose="020B0604020202020204" pitchFamily="34" charset="0"/>
            </a:endParaRPr>
          </a:p>
        </p:txBody>
      </p:sp>
      <p:sp>
        <p:nvSpPr>
          <p:cNvPr id="7" name="TextBox 5"/>
          <p:cNvSpPr txBox="1"/>
          <p:nvPr/>
        </p:nvSpPr>
        <p:spPr>
          <a:xfrm>
            <a:off x="923097" y="2343753"/>
            <a:ext cx="2246466" cy="1454244"/>
          </a:xfrm>
          <a:prstGeom prst="rect">
            <a:avLst/>
          </a:prstGeom>
          <a:noFill/>
        </p:spPr>
        <p:txBody>
          <a:bodyPr wrap="square" lIns="68580" tIns="34290" rIns="68580" bIns="34290" rtlCol="0">
            <a:spAutoFit/>
          </a:bodyPr>
          <a:lstStyle/>
          <a:p>
            <a:pPr>
              <a:lnSpc>
                <a:spcPts val="1800"/>
              </a:lnSpc>
            </a:pPr>
            <a:r>
              <a:rPr lang="en-US" altLang="zh-CN" sz="1200" dirty="0">
                <a:solidFill>
                  <a:schemeClr val="bg1"/>
                </a:solidFill>
                <a:latin typeface="Arial" panose="020B0604020202020204" pitchFamily="34" charset="0"/>
                <a:ea typeface="Arial" panose="020B0604020202020204" pitchFamily="34" charset="0"/>
                <a:cs typeface="Arial" panose="020B0604020202020204" pitchFamily="34" charset="0"/>
              </a:rPr>
              <a:t>Click here to add content of the text, enter your text here, or paste your text here. Click here to add content of the text, enter your text here, or paste your text here.</a:t>
            </a:r>
            <a:endParaRPr lang="en-US" altLang="zh-CN" sz="12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9" name="TextBox 5"/>
          <p:cNvSpPr txBox="1"/>
          <p:nvPr/>
        </p:nvSpPr>
        <p:spPr>
          <a:xfrm>
            <a:off x="3272152" y="590781"/>
            <a:ext cx="4883876" cy="900246"/>
          </a:xfrm>
          <a:prstGeom prst="rect">
            <a:avLst/>
          </a:prstGeom>
          <a:noFill/>
        </p:spPr>
        <p:txBody>
          <a:bodyPr wrap="square" lIns="68580" tIns="34290" rIns="68580" bIns="34290" rtlCol="0">
            <a:spAutoFit/>
          </a:bodyPr>
          <a:lstStyle/>
          <a:p>
            <a:r>
              <a:rPr lang="zh-CN" altLang="en-US" sz="5400" b="1" dirty="0" smtClean="0">
                <a:solidFill>
                  <a:srgbClr val="5EA49A"/>
                </a:solidFill>
                <a:latin typeface="Arial" panose="020B0604020202020204" pitchFamily="34" charset="0"/>
                <a:ea typeface="Arial" panose="020B0604020202020204" pitchFamily="34" charset="0"/>
                <a:cs typeface="Arial" panose="020B0604020202020204" pitchFamily="34" charset="0"/>
              </a:rPr>
              <a:t>KEY WORDS</a:t>
            </a:r>
            <a:endParaRPr lang="en-US" sz="5400" b="1" dirty="0">
              <a:solidFill>
                <a:srgbClr val="5EA49A"/>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 name="矩形 2"/>
          <p:cNvSpPr/>
          <p:nvPr/>
        </p:nvSpPr>
        <p:spPr>
          <a:xfrm>
            <a:off x="4132981" y="0"/>
            <a:ext cx="5011018" cy="5143500"/>
          </a:xfrm>
          <a:prstGeom prst="rect">
            <a:avLst/>
          </a:prstGeom>
          <a:solidFill>
            <a:srgbClr val="5EA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379798" y="3728342"/>
            <a:ext cx="2989434" cy="992579"/>
          </a:xfrm>
          <a:prstGeom prst="rect">
            <a:avLst/>
          </a:prstGeom>
          <a:noFill/>
        </p:spPr>
        <p:txBody>
          <a:bodyPr wrap="square" lIns="68580" tIns="34290" rIns="68580" bIns="34290" rtlCol="0">
            <a:spAutoFit/>
          </a:bodyPr>
          <a:lstStyle/>
          <a:p>
            <a:pPr>
              <a:lnSpc>
                <a:spcPct val="150000"/>
              </a:lnSpc>
            </a:pPr>
            <a:r>
              <a:rPr lang="en-US" altLang="zh-CN" sz="1000" dirty="0">
                <a:solidFill>
                  <a:schemeClr val="bg1"/>
                </a:solidFill>
                <a:latin typeface="Arial" panose="020B0604020202020204" pitchFamily="34" charset="0"/>
                <a:ea typeface="Arial" panose="020B0604020202020204" pitchFamily="34" charset="0"/>
              </a:rPr>
              <a:t>Click here to add content of the text, enter your text here, or paste your text here. Click here to add content of the text, enter your text here, or paste your text here</a:t>
            </a:r>
            <a:r>
              <a:rPr lang="en-US" altLang="zh-CN" sz="1000" dirty="0" smtClean="0">
                <a:solidFill>
                  <a:schemeClr val="bg1"/>
                </a:solidFill>
                <a:latin typeface="Arial" panose="020B0604020202020204" pitchFamily="34" charset="0"/>
                <a:ea typeface="Arial" panose="020B0604020202020204" pitchFamily="34" charset="0"/>
              </a:rPr>
              <a:t>.</a:t>
            </a:r>
            <a:endParaRPr lang="zh-CN" altLang="en-US" sz="1000" dirty="0">
              <a:solidFill>
                <a:schemeClr val="bg1"/>
              </a:solidFill>
              <a:latin typeface="Arial" panose="020B0604020202020204" pitchFamily="34" charset="0"/>
              <a:ea typeface="Arial" panose="020B0604020202020204" pitchFamily="34" charset="0"/>
            </a:endParaRPr>
          </a:p>
        </p:txBody>
      </p:sp>
      <p:sp>
        <p:nvSpPr>
          <p:cNvPr id="2" name="矩形 1"/>
          <p:cNvSpPr/>
          <p:nvPr/>
        </p:nvSpPr>
        <p:spPr>
          <a:xfrm>
            <a:off x="1582099" y="819807"/>
            <a:ext cx="5979802" cy="2785908"/>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9" name="矩形 8"/>
          <p:cNvSpPr/>
          <p:nvPr/>
        </p:nvSpPr>
        <p:spPr>
          <a:xfrm>
            <a:off x="1508078" y="3637429"/>
            <a:ext cx="2624903" cy="880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altLang="zh-CN" sz="5400" b="1" dirty="0" smtClean="0">
                <a:solidFill>
                  <a:srgbClr val="5EA49A"/>
                </a:solidFill>
                <a:latin typeface="Arial" panose="020B0604020202020204" pitchFamily="34" charset="0"/>
                <a:ea typeface="Arial" panose="020B0604020202020204" pitchFamily="34" charset="0"/>
              </a:rPr>
              <a:t>YOUTH</a:t>
            </a:r>
            <a:endParaRPr lang="en-US" altLang="zh-CN" sz="5400" b="1" dirty="0" smtClean="0">
              <a:solidFill>
                <a:srgbClr val="5EA49A"/>
              </a:solidFill>
              <a:latin typeface="Arial" panose="020B0604020202020204" pitchFamily="34" charset="0"/>
              <a:ea typeface="Arial" panose="020B0604020202020204" pitchFamily="34" charset="0"/>
            </a:endParaRPr>
          </a:p>
        </p:txBody>
      </p:sp>
      <p:sp>
        <p:nvSpPr>
          <p:cNvPr id="10" name="文本框 22"/>
          <p:cNvSpPr txBox="1"/>
          <p:nvPr/>
        </p:nvSpPr>
        <p:spPr>
          <a:xfrm>
            <a:off x="2017216" y="4356850"/>
            <a:ext cx="2092137" cy="315471"/>
          </a:xfrm>
          <a:prstGeom prst="rect">
            <a:avLst/>
          </a:prstGeom>
          <a:noFill/>
        </p:spPr>
        <p:txBody>
          <a:bodyPr wrap="square" lIns="68580" tIns="34290" rIns="68580" bIns="34290" rtlCol="0">
            <a:spAutoFit/>
          </a:bodyPr>
          <a:lstStyle/>
          <a:p>
            <a:r>
              <a:rPr lang="zh-CN" altLang="en-US" sz="1600" b="1" dirty="0" smtClean="0">
                <a:solidFill>
                  <a:srgbClr val="5EA49A"/>
                </a:solidFill>
                <a:latin typeface="Arial" panose="020B0604020202020204" pitchFamily="34" charset="0"/>
                <a:ea typeface="Arial" panose="020B0604020202020204" pitchFamily="34" charset="0"/>
              </a:rPr>
              <a:t>Graduation Season</a:t>
            </a:r>
            <a:endParaRPr lang="zh-CN" altLang="en-US" sz="1600" b="1" dirty="0">
              <a:solidFill>
                <a:srgbClr val="5EA49A"/>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矩形 3"/>
          <p:cNvSpPr/>
          <p:nvPr/>
        </p:nvSpPr>
        <p:spPr>
          <a:xfrm>
            <a:off x="-1" y="2249214"/>
            <a:ext cx="9144001" cy="2894286"/>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4" name="矩形 13"/>
          <p:cNvSpPr/>
          <p:nvPr/>
        </p:nvSpPr>
        <p:spPr>
          <a:xfrm>
            <a:off x="2865581" y="770197"/>
            <a:ext cx="3412838" cy="74545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4000" b="1" dirty="0" smtClean="0">
                <a:solidFill>
                  <a:srgbClr val="5EA49A"/>
                </a:solidFill>
                <a:latin typeface="Arial" panose="020B0604020202020204" pitchFamily="34" charset="0"/>
                <a:ea typeface="Arial" panose="020B0604020202020204" pitchFamily="34" charset="0"/>
              </a:rPr>
              <a:t>KEY WORDS</a:t>
            </a:r>
            <a:endParaRPr lang="zh-CN" altLang="en-US" sz="4000" b="1" dirty="0">
              <a:solidFill>
                <a:srgbClr val="5EA49A"/>
              </a:solidFill>
              <a:latin typeface="Arial" panose="020B0604020202020204" pitchFamily="34" charset="0"/>
              <a:ea typeface="Arial" panose="020B0604020202020204" pitchFamily="34" charset="0"/>
            </a:endParaRPr>
          </a:p>
        </p:txBody>
      </p:sp>
      <p:sp>
        <p:nvSpPr>
          <p:cNvPr id="15" name="文本框 14"/>
          <p:cNvSpPr txBox="1"/>
          <p:nvPr/>
        </p:nvSpPr>
        <p:spPr>
          <a:xfrm>
            <a:off x="1883810" y="1361971"/>
            <a:ext cx="5452580" cy="530225"/>
          </a:xfrm>
          <a:prstGeom prst="rect">
            <a:avLst/>
          </a:prstGeom>
          <a:noFill/>
        </p:spPr>
        <p:txBody>
          <a:bodyPr wrap="square" lIns="68580" tIns="34290" rIns="68580" bIns="34290" rtlCol="0">
            <a:spAutoFit/>
          </a:bodyPr>
          <a:lstStyle/>
          <a:p>
            <a:pPr algn="ct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 </a:t>
            </a:r>
            <a:endParaRPr lang="en-US" altLang="zh-CN" sz="1000" dirty="0">
              <a:solidFill>
                <a:schemeClr val="tx1">
                  <a:lumMod val="75000"/>
                  <a:lumOff val="25000"/>
                </a:schemeClr>
              </a:solidFill>
              <a:latin typeface="Arial" panose="020B0604020202020204" pitchFamily="34" charset="0"/>
              <a:ea typeface="Arial" panose="020B0604020202020204" pitchFamily="34" charset="0"/>
            </a:endParaRPr>
          </a:p>
          <a:p>
            <a:pPr algn="ct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 </a:t>
            </a:r>
            <a:endParaRPr lang="zh-CN" altLang="en-US" sz="1000" dirty="0">
              <a:solidFill>
                <a:schemeClr val="tx1">
                  <a:lumMod val="75000"/>
                  <a:lumOff val="25000"/>
                </a:schemeClr>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EA49A"/>
        </a:solidFill>
        <a:effectLst/>
      </p:bgPr>
    </p:bg>
    <p:spTree>
      <p:nvGrpSpPr>
        <p:cNvPr id="1" name=""/>
        <p:cNvGrpSpPr/>
        <p:nvPr/>
      </p:nvGrpSpPr>
      <p:grpSpPr>
        <a:xfrm>
          <a:off x="0" y="0"/>
          <a:ext cx="0" cy="0"/>
          <a:chOff x="0" y="0"/>
          <a:chExt cx="0" cy="0"/>
        </a:xfrm>
      </p:grpSpPr>
      <p:sp>
        <p:nvSpPr>
          <p:cNvPr id="15" name="矩形 14"/>
          <p:cNvSpPr/>
          <p:nvPr/>
        </p:nvSpPr>
        <p:spPr>
          <a:xfrm>
            <a:off x="1315828" y="1389086"/>
            <a:ext cx="6512345" cy="1677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8000" b="1" dirty="0" smtClean="0">
                <a:solidFill>
                  <a:schemeClr val="bg1"/>
                </a:solidFill>
                <a:latin typeface="Arial" panose="020B0604020202020204" pitchFamily="34" charset="0"/>
                <a:ea typeface="Arial" panose="020B0604020202020204" pitchFamily="34" charset="0"/>
              </a:rPr>
              <a:t>GOODBYE</a:t>
            </a:r>
            <a:endParaRPr lang="en-US" altLang="zh-CN" sz="8000" b="1" dirty="0" smtClean="0">
              <a:solidFill>
                <a:schemeClr val="bg1"/>
              </a:solidFill>
              <a:latin typeface="Arial" panose="020B0604020202020204" pitchFamily="34" charset="0"/>
              <a:ea typeface="Arial" panose="020B0604020202020204" pitchFamily="34" charset="0"/>
            </a:endParaRPr>
          </a:p>
        </p:txBody>
      </p:sp>
      <p:sp>
        <p:nvSpPr>
          <p:cNvPr id="19" name="文本框 22"/>
          <p:cNvSpPr txBox="1"/>
          <p:nvPr/>
        </p:nvSpPr>
        <p:spPr>
          <a:xfrm>
            <a:off x="2792293" y="2637287"/>
            <a:ext cx="3559414" cy="623248"/>
          </a:xfrm>
          <a:prstGeom prst="rect">
            <a:avLst/>
          </a:prstGeom>
          <a:noFill/>
        </p:spPr>
        <p:txBody>
          <a:bodyPr wrap="square" lIns="68580" tIns="34290" rIns="68580" bIns="34290" rtlCol="0">
            <a:spAutoFit/>
          </a:bodyPr>
          <a:lstStyle/>
          <a:p>
            <a:pPr algn="ctr"/>
            <a:r>
              <a:rPr lang="en-US" altLang="zh-CN" sz="3600" b="1" dirty="0" smtClean="0">
                <a:solidFill>
                  <a:schemeClr val="bg1"/>
                </a:solidFill>
                <a:latin typeface="Arial" panose="020B0604020202020204" pitchFamily="34" charset="0"/>
                <a:ea typeface="Arial" panose="020B0604020202020204" pitchFamily="34" charset="0"/>
              </a:rPr>
              <a:t>CLASSMATES</a:t>
            </a:r>
            <a:endParaRPr lang="zh-CN" altLang="en-US" sz="3600" b="1" dirty="0">
              <a:solidFill>
                <a:schemeClr val="bg1"/>
              </a:solidFill>
              <a:latin typeface="Arial" panose="020B0604020202020204" pitchFamily="34" charset="0"/>
              <a:ea typeface="Arial" panose="020B0604020202020204" pitchFamily="34" charset="0"/>
            </a:endParaRPr>
          </a:p>
        </p:txBody>
      </p:sp>
      <p:sp>
        <p:nvSpPr>
          <p:cNvPr id="32" name="TextBox 10"/>
          <p:cNvSpPr txBox="1"/>
          <p:nvPr/>
        </p:nvSpPr>
        <p:spPr>
          <a:xfrm>
            <a:off x="3038094" y="3150413"/>
            <a:ext cx="3067812" cy="274499"/>
          </a:xfrm>
          <a:prstGeom prst="rect">
            <a:avLst/>
          </a:prstGeom>
          <a:noFill/>
        </p:spPr>
        <p:txBody>
          <a:bodyPr wrap="square" lIns="68580" tIns="34290" rIns="68580" bIns="34290" rtlCol="0">
            <a:spAutoFit/>
          </a:bodyPr>
          <a:lstStyle/>
          <a:p>
            <a:pPr algn="ctr">
              <a:lnSpc>
                <a:spcPts val="1800"/>
              </a:lnSpc>
            </a:pPr>
            <a:r>
              <a:rPr lang="zh-CN" altLang="en-US" sz="1100" dirty="0" smtClean="0">
                <a:solidFill>
                  <a:schemeClr val="bg1"/>
                </a:solidFill>
                <a:latin typeface="Arial" panose="020B0604020202020204" pitchFamily="34" charset="0"/>
                <a:ea typeface="Arial" panose="020B0604020202020204" pitchFamily="34" charset="0"/>
                <a:cs typeface="Arial" panose="020B0604020202020204" pitchFamily="34" charset="0"/>
              </a:rPr>
              <a:t>Enter your text here, or paste your text here. </a:t>
            </a:r>
            <a:endParaRPr lang="en-US" sz="11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椭圆 1"/>
          <p:cNvSpPr/>
          <p:nvPr/>
        </p:nvSpPr>
        <p:spPr>
          <a:xfrm>
            <a:off x="1134715" y="1848036"/>
            <a:ext cx="1800000" cy="1800000"/>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3" name="椭圆 2"/>
          <p:cNvSpPr/>
          <p:nvPr/>
        </p:nvSpPr>
        <p:spPr>
          <a:xfrm>
            <a:off x="3502020" y="1848036"/>
            <a:ext cx="1800000" cy="18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4" name="椭圆 3"/>
          <p:cNvSpPr/>
          <p:nvPr/>
        </p:nvSpPr>
        <p:spPr>
          <a:xfrm>
            <a:off x="5862026" y="1848036"/>
            <a:ext cx="1800000" cy="18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4" name="文本框 13"/>
          <p:cNvSpPr txBox="1"/>
          <p:nvPr/>
        </p:nvSpPr>
        <p:spPr>
          <a:xfrm>
            <a:off x="898290" y="3689917"/>
            <a:ext cx="2256659" cy="761747"/>
          </a:xfrm>
          <a:prstGeom prst="rect">
            <a:avLst/>
          </a:prstGeom>
          <a:noFill/>
        </p:spPr>
        <p:txBody>
          <a:bodyPr wrap="square" lIns="68580" tIns="34290" rIns="68580" bIns="34290" rtlCol="0">
            <a:spAutoFit/>
          </a:bodyPr>
          <a:lstStyle/>
          <a:p>
            <a:pPr algn="ct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chemeClr val="tx1">
                  <a:lumMod val="75000"/>
                  <a:lumOff val="25000"/>
                </a:schemeClr>
              </a:solidFill>
              <a:latin typeface="Arial" panose="020B0604020202020204" pitchFamily="34" charset="0"/>
              <a:ea typeface="Arial" panose="020B0604020202020204" pitchFamily="34" charset="0"/>
            </a:endParaRPr>
          </a:p>
        </p:txBody>
      </p:sp>
      <p:sp>
        <p:nvSpPr>
          <p:cNvPr id="36" name="文本框 13"/>
          <p:cNvSpPr txBox="1"/>
          <p:nvPr/>
        </p:nvSpPr>
        <p:spPr>
          <a:xfrm>
            <a:off x="3268581" y="3689917"/>
            <a:ext cx="2256659" cy="761747"/>
          </a:xfrm>
          <a:prstGeom prst="rect">
            <a:avLst/>
          </a:prstGeom>
          <a:noFill/>
        </p:spPr>
        <p:txBody>
          <a:bodyPr wrap="square" lIns="68580" tIns="34290" rIns="68580" bIns="34290" rtlCol="0">
            <a:spAutoFit/>
          </a:bodyPr>
          <a:lstStyle/>
          <a:p>
            <a:pPr algn="ct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chemeClr val="tx1">
                  <a:lumMod val="75000"/>
                  <a:lumOff val="25000"/>
                </a:schemeClr>
              </a:solidFill>
              <a:latin typeface="Arial" panose="020B0604020202020204" pitchFamily="34" charset="0"/>
              <a:ea typeface="Arial" panose="020B0604020202020204" pitchFamily="34" charset="0"/>
            </a:endParaRPr>
          </a:p>
        </p:txBody>
      </p:sp>
      <p:sp>
        <p:nvSpPr>
          <p:cNvPr id="37" name="文本框 13"/>
          <p:cNvSpPr txBox="1"/>
          <p:nvPr/>
        </p:nvSpPr>
        <p:spPr>
          <a:xfrm>
            <a:off x="5672055" y="3689917"/>
            <a:ext cx="2256659" cy="761747"/>
          </a:xfrm>
          <a:prstGeom prst="rect">
            <a:avLst/>
          </a:prstGeom>
          <a:noFill/>
        </p:spPr>
        <p:txBody>
          <a:bodyPr wrap="square" lIns="68580" tIns="34290" rIns="68580" bIns="34290" rtlCol="0">
            <a:spAutoFit/>
          </a:bodyPr>
          <a:lstStyle/>
          <a:p>
            <a:pPr algn="ct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chemeClr val="tx1">
                  <a:lumMod val="75000"/>
                  <a:lumOff val="25000"/>
                </a:schemeClr>
              </a:solidFill>
              <a:latin typeface="Arial" panose="020B0604020202020204" pitchFamily="34" charset="0"/>
              <a:ea typeface="Arial" panose="020B0604020202020204" pitchFamily="34" charset="0"/>
            </a:endParaRPr>
          </a:p>
        </p:txBody>
      </p:sp>
      <p:sp>
        <p:nvSpPr>
          <p:cNvPr id="10" name="矩形 9"/>
          <p:cNvSpPr/>
          <p:nvPr/>
        </p:nvSpPr>
        <p:spPr>
          <a:xfrm>
            <a:off x="3078682" y="588445"/>
            <a:ext cx="2624903" cy="880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5400" b="1" dirty="0" smtClean="0">
                <a:solidFill>
                  <a:srgbClr val="5EA49A"/>
                </a:solidFill>
                <a:latin typeface="Arial" panose="020B0604020202020204" pitchFamily="34" charset="0"/>
                <a:ea typeface="Arial" panose="020B0604020202020204" pitchFamily="34" charset="0"/>
              </a:rPr>
              <a:t>YOUTH</a:t>
            </a:r>
            <a:endParaRPr lang="en-US" altLang="zh-CN" sz="5400" b="1" dirty="0" smtClean="0">
              <a:solidFill>
                <a:srgbClr val="5EA49A"/>
              </a:solidFill>
              <a:latin typeface="Arial" panose="020B0604020202020204" pitchFamily="34" charset="0"/>
              <a:ea typeface="Arial" panose="020B0604020202020204" pitchFamily="34" charset="0"/>
            </a:endParaRPr>
          </a:p>
        </p:txBody>
      </p:sp>
      <p:sp>
        <p:nvSpPr>
          <p:cNvPr id="11" name="文本框 22"/>
          <p:cNvSpPr txBox="1"/>
          <p:nvPr/>
        </p:nvSpPr>
        <p:spPr>
          <a:xfrm>
            <a:off x="3345065" y="1307866"/>
            <a:ext cx="2092137" cy="315471"/>
          </a:xfrm>
          <a:prstGeom prst="rect">
            <a:avLst/>
          </a:prstGeom>
          <a:noFill/>
        </p:spPr>
        <p:txBody>
          <a:bodyPr wrap="square" lIns="68580" tIns="34290" rIns="68580" bIns="34290" rtlCol="0">
            <a:spAutoFit/>
          </a:bodyPr>
          <a:lstStyle/>
          <a:p>
            <a:pPr algn="ctr"/>
            <a:r>
              <a:rPr lang="zh-CN" altLang="en-US" sz="1600" b="1" dirty="0" smtClean="0">
                <a:solidFill>
                  <a:srgbClr val="5EA49A"/>
                </a:solidFill>
                <a:latin typeface="Arial" panose="020B0604020202020204" pitchFamily="34" charset="0"/>
                <a:ea typeface="Arial" panose="020B0604020202020204" pitchFamily="34" charset="0"/>
              </a:rPr>
              <a:t>Graduation Season</a:t>
            </a:r>
            <a:endParaRPr lang="zh-CN" altLang="en-US" sz="1600" b="1" dirty="0">
              <a:solidFill>
                <a:srgbClr val="5EA49A"/>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7" name="矩形 26"/>
          <p:cNvSpPr/>
          <p:nvPr/>
        </p:nvSpPr>
        <p:spPr>
          <a:xfrm>
            <a:off x="4280460" y="1713917"/>
            <a:ext cx="3326723" cy="1918902"/>
          </a:xfrm>
          <a:prstGeom prst="rect">
            <a:avLst/>
          </a:prstGeom>
          <a:noFill/>
          <a:ln w="9525">
            <a:solidFill>
              <a:srgbClr val="5EA4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ea typeface="Arial" panose="020B0604020202020204" pitchFamily="34" charset="0"/>
            </a:endParaRPr>
          </a:p>
        </p:txBody>
      </p:sp>
      <p:sp>
        <p:nvSpPr>
          <p:cNvPr id="21" name="文本框 18"/>
          <p:cNvSpPr txBox="1"/>
          <p:nvPr/>
        </p:nvSpPr>
        <p:spPr>
          <a:xfrm rot="16200000">
            <a:off x="1379100" y="2137158"/>
            <a:ext cx="830997" cy="2080715"/>
          </a:xfrm>
          <a:prstGeom prst="rect">
            <a:avLst/>
          </a:prstGeom>
          <a:noFill/>
        </p:spPr>
        <p:txBody>
          <a:bodyPr vert="eaVert" wrap="square" lIns="68580" tIns="34290" rIns="68580" bIns="34290" rtlCol="0">
            <a:spAutoFit/>
          </a:bodyPr>
          <a:lstStyle/>
          <a:p>
            <a:pP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en-US" altLang="zh-CN" sz="1000" dirty="0" smtClean="0">
              <a:solidFill>
                <a:schemeClr val="tx1">
                  <a:lumMod val="75000"/>
                  <a:lumOff val="25000"/>
                </a:schemeClr>
              </a:solidFill>
              <a:latin typeface="Arial" panose="020B0604020202020204" pitchFamily="34" charset="0"/>
              <a:ea typeface="Arial" panose="020B0604020202020204" pitchFamily="34" charset="0"/>
            </a:endParaRPr>
          </a:p>
        </p:txBody>
      </p:sp>
      <p:sp>
        <p:nvSpPr>
          <p:cNvPr id="2" name="矩形 1"/>
          <p:cNvSpPr/>
          <p:nvPr/>
        </p:nvSpPr>
        <p:spPr>
          <a:xfrm>
            <a:off x="4094831" y="599834"/>
            <a:ext cx="2754808" cy="192329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4" name="矩形 23"/>
          <p:cNvSpPr/>
          <p:nvPr/>
        </p:nvSpPr>
        <p:spPr>
          <a:xfrm>
            <a:off x="3379144" y="2633418"/>
            <a:ext cx="1496110" cy="1158535"/>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6" name="矩形 25"/>
          <p:cNvSpPr/>
          <p:nvPr/>
        </p:nvSpPr>
        <p:spPr>
          <a:xfrm>
            <a:off x="5028221" y="2633418"/>
            <a:ext cx="2933700" cy="179480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2" name="矩形 11"/>
          <p:cNvSpPr/>
          <p:nvPr/>
        </p:nvSpPr>
        <p:spPr>
          <a:xfrm>
            <a:off x="754241" y="1689641"/>
            <a:ext cx="2624903" cy="880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altLang="zh-CN" sz="5400" b="1" dirty="0" smtClean="0">
                <a:solidFill>
                  <a:srgbClr val="5EA49A"/>
                </a:solidFill>
                <a:latin typeface="Arial" panose="020B0604020202020204" pitchFamily="34" charset="0"/>
                <a:ea typeface="Arial" panose="020B0604020202020204" pitchFamily="34" charset="0"/>
              </a:rPr>
              <a:t>YOUTH</a:t>
            </a:r>
            <a:endParaRPr lang="en-US" altLang="zh-CN" sz="5400" b="1" dirty="0" smtClean="0">
              <a:solidFill>
                <a:srgbClr val="5EA49A"/>
              </a:solidFill>
              <a:latin typeface="Arial" panose="020B0604020202020204" pitchFamily="34" charset="0"/>
              <a:ea typeface="Arial" panose="020B0604020202020204" pitchFamily="34" charset="0"/>
            </a:endParaRPr>
          </a:p>
        </p:txBody>
      </p:sp>
      <p:sp>
        <p:nvSpPr>
          <p:cNvPr id="13" name="文本框 22"/>
          <p:cNvSpPr txBox="1"/>
          <p:nvPr/>
        </p:nvSpPr>
        <p:spPr>
          <a:xfrm>
            <a:off x="754241" y="2409062"/>
            <a:ext cx="2092137" cy="315471"/>
          </a:xfrm>
          <a:prstGeom prst="rect">
            <a:avLst/>
          </a:prstGeom>
          <a:noFill/>
        </p:spPr>
        <p:txBody>
          <a:bodyPr wrap="square" lIns="68580" tIns="34290" rIns="68580" bIns="34290" rtlCol="0">
            <a:spAutoFit/>
          </a:bodyPr>
          <a:lstStyle/>
          <a:p>
            <a:r>
              <a:rPr lang="zh-CN" altLang="en-US" sz="1600" b="1" dirty="0" smtClean="0">
                <a:solidFill>
                  <a:srgbClr val="5EA49A"/>
                </a:solidFill>
                <a:latin typeface="Arial" panose="020B0604020202020204" pitchFamily="34" charset="0"/>
                <a:ea typeface="Arial" panose="020B0604020202020204" pitchFamily="34" charset="0"/>
              </a:rPr>
              <a:t>Graduation Season</a:t>
            </a:r>
            <a:endParaRPr lang="zh-CN" altLang="en-US" sz="1600" b="1" dirty="0">
              <a:solidFill>
                <a:srgbClr val="5EA49A"/>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矩形 1"/>
          <p:cNvSpPr/>
          <p:nvPr/>
        </p:nvSpPr>
        <p:spPr>
          <a:xfrm>
            <a:off x="0" y="2785241"/>
            <a:ext cx="9144000" cy="2358259"/>
          </a:xfrm>
          <a:prstGeom prst="rect">
            <a:avLst/>
          </a:prstGeom>
          <a:solidFill>
            <a:srgbClr val="5EA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ounded Rectangle 18"/>
          <p:cNvSpPr/>
          <p:nvPr/>
        </p:nvSpPr>
        <p:spPr bwMode="auto">
          <a:xfrm>
            <a:off x="6616138" y="2992162"/>
            <a:ext cx="2198767" cy="1402673"/>
          </a:xfrm>
          <a:prstGeom prst="roundRect">
            <a:avLst>
              <a:gd name="adj" fmla="val 0"/>
            </a:avLst>
          </a:prstGeom>
          <a:blipFill dpi="0" rotWithShape="1">
            <a:blip r:embed="rId1" cstate="print"/>
            <a:srcRect/>
            <a:stretch>
              <a:fillRect/>
            </a:stretch>
          </a:blipFill>
          <a:ln w="9525" cap="flat" cmpd="sng" algn="ctr">
            <a:noFill/>
            <a:prstDash val="solid"/>
          </a:ln>
          <a:effectLst/>
        </p:spPr>
        <p:txBody>
          <a:bodyPr lIns="68580" tIns="34290" rIns="68580" bIns="34290" rtlCol="0" anchor="t" anchorCtr="0"/>
          <a:lstStyle/>
          <a:p>
            <a:pPr algn="ctr" defTabSz="685800">
              <a:defRPr/>
            </a:pPr>
            <a:r>
              <a:rPr lang="en-US" kern="0" dirty="0">
                <a:solidFill>
                  <a:srgbClr val="FFFFFF">
                    <a:alpha val="99000"/>
                  </a:srgbClr>
                </a:solidFill>
                <a:ea typeface="Arial" panose="020B0604020202020204" pitchFamily="34" charset="0"/>
                <a:cs typeface="Arial" panose="020B0604020202020204" pitchFamily="34" charset="0"/>
              </a:rPr>
              <a:t> </a:t>
            </a:r>
            <a:endParaRPr lang="en-US" kern="0" dirty="0">
              <a:solidFill>
                <a:srgbClr val="FFFFFF">
                  <a:alpha val="99000"/>
                </a:srgbClr>
              </a:solidFill>
              <a:ea typeface="Arial" panose="020B0604020202020204" pitchFamily="34" charset="0"/>
              <a:cs typeface="Arial" panose="020B0604020202020204" pitchFamily="34" charset="0"/>
            </a:endParaRPr>
          </a:p>
        </p:txBody>
      </p:sp>
      <p:sp>
        <p:nvSpPr>
          <p:cNvPr id="12" name="Rounded Rectangle 22"/>
          <p:cNvSpPr/>
          <p:nvPr/>
        </p:nvSpPr>
        <p:spPr bwMode="auto">
          <a:xfrm>
            <a:off x="4312375" y="2992162"/>
            <a:ext cx="2178218" cy="1402673"/>
          </a:xfrm>
          <a:prstGeom prst="roundRect">
            <a:avLst>
              <a:gd name="adj" fmla="val 0"/>
            </a:avLst>
          </a:prstGeom>
          <a:blipFill dpi="0" rotWithShape="1">
            <a:blip r:embed="rId2" cstate="print"/>
            <a:srcRect/>
            <a:stretch>
              <a:fillRect/>
            </a:stretch>
          </a:blipFill>
          <a:ln w="9525" cap="flat" cmpd="sng" algn="ctr">
            <a:noFill/>
            <a:prstDash val="solid"/>
          </a:ln>
          <a:effectLst/>
        </p:spPr>
        <p:txBody>
          <a:bodyPr lIns="68580" tIns="34290" rIns="68580" bIns="34290" rtlCol="0" anchor="t" anchorCtr="0"/>
          <a:lstStyle/>
          <a:p>
            <a:pPr algn="ctr" defTabSz="685800">
              <a:defRPr/>
            </a:pPr>
            <a:r>
              <a:rPr lang="en-US" kern="0" dirty="0">
                <a:solidFill>
                  <a:srgbClr val="FFFFFF">
                    <a:alpha val="99000"/>
                  </a:srgbClr>
                </a:solidFill>
                <a:ea typeface="Arial" panose="020B0604020202020204" pitchFamily="34" charset="0"/>
                <a:cs typeface="Arial" panose="020B0604020202020204" pitchFamily="34" charset="0"/>
              </a:rPr>
              <a:t> </a:t>
            </a:r>
            <a:endParaRPr lang="en-US" kern="0" dirty="0">
              <a:solidFill>
                <a:srgbClr val="FFFFFF">
                  <a:alpha val="99000"/>
                </a:srgbClr>
              </a:solidFill>
              <a:ea typeface="Arial" panose="020B0604020202020204" pitchFamily="34" charset="0"/>
              <a:cs typeface="Arial" panose="020B0604020202020204" pitchFamily="34" charset="0"/>
            </a:endParaRPr>
          </a:p>
        </p:txBody>
      </p:sp>
      <p:sp>
        <p:nvSpPr>
          <p:cNvPr id="13" name="文本框 22"/>
          <p:cNvSpPr txBox="1"/>
          <p:nvPr/>
        </p:nvSpPr>
        <p:spPr>
          <a:xfrm>
            <a:off x="4312375" y="517962"/>
            <a:ext cx="3912417" cy="1084912"/>
          </a:xfrm>
          <a:prstGeom prst="rect">
            <a:avLst/>
          </a:prstGeom>
          <a:noFill/>
        </p:spPr>
        <p:txBody>
          <a:bodyPr wrap="square" lIns="68580" tIns="34290" rIns="68580" bIns="34290" rtlCol="0">
            <a:spAutoFit/>
          </a:bodyPr>
          <a:lstStyle/>
          <a:p>
            <a:r>
              <a:rPr lang="zh-CN" altLang="en-US" sz="6600" b="1" dirty="0">
                <a:solidFill>
                  <a:srgbClr val="5EA49A"/>
                </a:solidFill>
                <a:latin typeface="Arial" panose="020B0604020202020204" pitchFamily="34" charset="0"/>
                <a:ea typeface="Arial" panose="020B0604020202020204" pitchFamily="34" charset="0"/>
              </a:rPr>
              <a:t>YOUTH</a:t>
            </a:r>
            <a:endParaRPr lang="zh-CN" altLang="en-US" sz="6600" b="1" dirty="0">
              <a:solidFill>
                <a:srgbClr val="5EA49A"/>
              </a:solidFill>
              <a:latin typeface="Arial" panose="020B0604020202020204" pitchFamily="34" charset="0"/>
              <a:ea typeface="Arial" panose="020B0604020202020204" pitchFamily="34" charset="0"/>
            </a:endParaRPr>
          </a:p>
        </p:txBody>
      </p:sp>
      <p:sp>
        <p:nvSpPr>
          <p:cNvPr id="14" name="矩形 13"/>
          <p:cNvSpPr/>
          <p:nvPr/>
        </p:nvSpPr>
        <p:spPr>
          <a:xfrm>
            <a:off x="624707" y="748666"/>
            <a:ext cx="3459381" cy="3646169"/>
          </a:xfrm>
          <a:prstGeom prst="rect">
            <a:avLst/>
          </a:prstGeom>
          <a:blipFill dpi="0" rotWithShape="1">
            <a:blip r:embed="rId3" cstate="print"/>
            <a:srcRect/>
            <a:stretch>
              <a:fillRect l="-28692" r="-159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6" name="文本框 23"/>
          <p:cNvSpPr txBox="1"/>
          <p:nvPr/>
        </p:nvSpPr>
        <p:spPr>
          <a:xfrm>
            <a:off x="4294265" y="1402618"/>
            <a:ext cx="3621341" cy="1223412"/>
          </a:xfrm>
          <a:prstGeom prst="rect">
            <a:avLst/>
          </a:prstGeom>
          <a:noFill/>
        </p:spPr>
        <p:txBody>
          <a:bodyPr wrap="square" lIns="68580" tIns="34290" rIns="68580" bIns="34290" rtlCol="0">
            <a:spAutoFit/>
          </a:bodyPr>
          <a:lstStyle/>
          <a:p>
            <a:pP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 </a:t>
            </a:r>
            <a:r>
              <a:rPr lang="en-US" altLang="zh-CN" sz="1000" dirty="0" smtClean="0">
                <a:solidFill>
                  <a:schemeClr val="tx1">
                    <a:lumMod val="75000"/>
                    <a:lumOff val="25000"/>
                  </a:schemeClr>
                </a:solidFill>
                <a:latin typeface="Arial" panose="020B0604020202020204" pitchFamily="34" charset="0"/>
                <a:ea typeface="Arial" panose="020B0604020202020204" pitchFamily="34" charset="0"/>
              </a:rPr>
              <a:t>Click </a:t>
            </a:r>
            <a:r>
              <a:rPr lang="en-US" altLang="zh-CN" sz="1000" dirty="0">
                <a:solidFill>
                  <a:schemeClr val="tx1">
                    <a:lumMod val="75000"/>
                    <a:lumOff val="25000"/>
                  </a:schemeClr>
                </a:solidFill>
                <a:latin typeface="Arial" panose="020B0604020202020204" pitchFamily="34" charset="0"/>
                <a:ea typeface="Arial" panose="020B0604020202020204" pitchFamily="34" charset="0"/>
              </a:rPr>
              <a:t>here to add content of the text, enter your text here, or paste your text here. </a:t>
            </a:r>
            <a:endParaRPr lang="en-US" altLang="zh-CN" sz="1000" dirty="0">
              <a:solidFill>
                <a:schemeClr val="tx1">
                  <a:lumMod val="75000"/>
                  <a:lumOff val="25000"/>
                </a:schemeClr>
              </a:solidFill>
              <a:latin typeface="Arial" panose="020B0604020202020204" pitchFamily="34" charset="0"/>
              <a:ea typeface="Arial" panose="020B0604020202020204" pitchFamily="34" charset="0"/>
            </a:endParaRPr>
          </a:p>
          <a:p>
            <a:pP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chemeClr val="tx1">
                  <a:lumMod val="75000"/>
                  <a:lumOff val="25000"/>
                </a:schemeClr>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3" name="文本框 22"/>
          <p:cNvSpPr txBox="1"/>
          <p:nvPr/>
        </p:nvSpPr>
        <p:spPr>
          <a:xfrm>
            <a:off x="6307840" y="2901073"/>
            <a:ext cx="2327673" cy="746358"/>
          </a:xfrm>
          <a:prstGeom prst="rect">
            <a:avLst/>
          </a:prstGeom>
          <a:noFill/>
        </p:spPr>
        <p:txBody>
          <a:bodyPr wrap="square" lIns="68580" tIns="34290" rIns="68580" bIns="34290" rtlCol="0">
            <a:spAutoFit/>
          </a:bodyPr>
          <a:lstStyle/>
          <a:p>
            <a:r>
              <a:rPr lang="zh-CN" altLang="en-US" sz="4400" b="1" dirty="0">
                <a:solidFill>
                  <a:srgbClr val="5EA49A"/>
                </a:solidFill>
                <a:latin typeface="Arial" panose="020B0604020202020204" pitchFamily="34" charset="0"/>
                <a:ea typeface="Arial" panose="020B0604020202020204" pitchFamily="34" charset="0"/>
                <a:cs typeface="Arial" panose="020B0604020202020204" pitchFamily="34" charset="0"/>
              </a:rPr>
              <a:t>YOUTH</a:t>
            </a:r>
            <a:endParaRPr lang="zh-CN" altLang="en-US" sz="4400" b="1" dirty="0">
              <a:solidFill>
                <a:srgbClr val="5EA49A"/>
              </a:solidFill>
              <a:latin typeface="Arial" panose="020B0604020202020204" pitchFamily="34" charset="0"/>
              <a:ea typeface="Arial" panose="020B0604020202020204" pitchFamily="34" charset="0"/>
              <a:cs typeface="Arial" panose="020B0604020202020204" pitchFamily="34" charset="0"/>
            </a:endParaRPr>
          </a:p>
        </p:txBody>
      </p:sp>
      <p:sp>
        <p:nvSpPr>
          <p:cNvPr id="24" name="文本框 23"/>
          <p:cNvSpPr txBox="1"/>
          <p:nvPr/>
        </p:nvSpPr>
        <p:spPr>
          <a:xfrm>
            <a:off x="6335536" y="3504393"/>
            <a:ext cx="1996914" cy="734560"/>
          </a:xfrm>
          <a:prstGeom prst="rect">
            <a:avLst/>
          </a:prstGeom>
          <a:noFill/>
        </p:spPr>
        <p:txBody>
          <a:bodyPr wrap="square" lIns="68580" tIns="34290" rIns="68580" bIns="34290" rtlCol="0">
            <a:spAutoFit/>
          </a:bodyPr>
          <a:lstStyle/>
          <a:p>
            <a:pP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chemeClr val="tx1">
                  <a:lumMod val="75000"/>
                  <a:lumOff val="25000"/>
                </a:schemeClr>
              </a:solidFill>
              <a:latin typeface="Arial" panose="020B0604020202020204" pitchFamily="34" charset="0"/>
              <a:ea typeface="Arial" panose="020B0604020202020204" pitchFamily="34" charset="0"/>
            </a:endParaRPr>
          </a:p>
        </p:txBody>
      </p:sp>
      <p:sp>
        <p:nvSpPr>
          <p:cNvPr id="17" name="矩形 16"/>
          <p:cNvSpPr/>
          <p:nvPr/>
        </p:nvSpPr>
        <p:spPr>
          <a:xfrm>
            <a:off x="3876878" y="552055"/>
            <a:ext cx="3237568" cy="2309121"/>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5" name="矩形 24"/>
          <p:cNvSpPr/>
          <p:nvPr/>
        </p:nvSpPr>
        <p:spPr>
          <a:xfrm>
            <a:off x="3876878" y="2924519"/>
            <a:ext cx="2261089" cy="1666926"/>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2" name="矩形 11"/>
          <p:cNvSpPr/>
          <p:nvPr/>
        </p:nvSpPr>
        <p:spPr>
          <a:xfrm>
            <a:off x="568972" y="552055"/>
            <a:ext cx="3237568" cy="403939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1" name="矩形 40"/>
          <p:cNvSpPr/>
          <p:nvPr/>
        </p:nvSpPr>
        <p:spPr>
          <a:xfrm>
            <a:off x="-1" y="-1"/>
            <a:ext cx="7678616" cy="3259015"/>
          </a:xfrm>
          <a:prstGeom prst="rect">
            <a:avLst/>
          </a:prstGeom>
          <a:solidFill>
            <a:srgbClr val="5EA49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ea typeface="Arial" panose="020B0604020202020204" pitchFamily="34" charset="0"/>
            </a:endParaRPr>
          </a:p>
        </p:txBody>
      </p:sp>
      <p:sp>
        <p:nvSpPr>
          <p:cNvPr id="22" name="文本框 21"/>
          <p:cNvSpPr txBox="1"/>
          <p:nvPr/>
        </p:nvSpPr>
        <p:spPr>
          <a:xfrm>
            <a:off x="2964315" y="989257"/>
            <a:ext cx="2747754" cy="502382"/>
          </a:xfrm>
          <a:prstGeom prst="rect">
            <a:avLst/>
          </a:prstGeom>
          <a:noFill/>
        </p:spPr>
        <p:txBody>
          <a:bodyPr wrap="square" lIns="68580" tIns="34290" rIns="68580" bIns="34290" rtlCol="0">
            <a:spAutoFit/>
          </a:bodyPr>
          <a:lstStyle/>
          <a:p>
            <a:pPr>
              <a:lnSpc>
                <a:spcPct val="150000"/>
              </a:lnSpc>
            </a:pPr>
            <a:r>
              <a:rPr lang="en-US" altLang="zh-CN" sz="1000" dirty="0">
                <a:solidFill>
                  <a:srgbClr val="8AD4BF"/>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rgbClr val="8AD4BF"/>
              </a:solidFill>
              <a:latin typeface="Arial" panose="020B0604020202020204" pitchFamily="34" charset="0"/>
              <a:ea typeface="Arial" panose="020B0604020202020204" pitchFamily="34" charset="0"/>
            </a:endParaRPr>
          </a:p>
        </p:txBody>
      </p:sp>
      <p:sp>
        <p:nvSpPr>
          <p:cNvPr id="24" name="文本框 23"/>
          <p:cNvSpPr txBox="1"/>
          <p:nvPr/>
        </p:nvSpPr>
        <p:spPr>
          <a:xfrm>
            <a:off x="1121718" y="931236"/>
            <a:ext cx="1851660" cy="646331"/>
          </a:xfrm>
          <a:prstGeom prst="rect">
            <a:avLst/>
          </a:prstGeom>
          <a:noFill/>
        </p:spPr>
        <p:txBody>
          <a:bodyPr wrap="square" rtlCol="0">
            <a:spAutoFit/>
          </a:bodyPr>
          <a:lstStyle/>
          <a:p>
            <a:pPr algn="ctr"/>
            <a:r>
              <a:rPr lang="zh-CN" altLang="en-US" sz="3600" b="1" dirty="0">
                <a:solidFill>
                  <a:srgbClr val="8AD4BF"/>
                </a:solidFill>
                <a:latin typeface="Arial" panose="020B0604020202020204" pitchFamily="34" charset="0"/>
                <a:ea typeface="Arial" panose="020B0604020202020204" pitchFamily="34" charset="0"/>
              </a:rPr>
              <a:t>YOUTH</a:t>
            </a:r>
            <a:endParaRPr lang="en-US" altLang="zh-CN" sz="3600" b="1" dirty="0">
              <a:solidFill>
                <a:srgbClr val="8AD4BF"/>
              </a:solidFill>
              <a:latin typeface="Arial" panose="020B0604020202020204" pitchFamily="34" charset="0"/>
              <a:ea typeface="Arial" panose="020B0604020202020204" pitchFamily="34" charset="0"/>
            </a:endParaRPr>
          </a:p>
        </p:txBody>
      </p:sp>
      <p:sp>
        <p:nvSpPr>
          <p:cNvPr id="2" name="矩形 1"/>
          <p:cNvSpPr/>
          <p:nvPr/>
        </p:nvSpPr>
        <p:spPr>
          <a:xfrm>
            <a:off x="1255522" y="1613956"/>
            <a:ext cx="3368806" cy="2327886"/>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39" name="矩形 38"/>
          <p:cNvSpPr/>
          <p:nvPr/>
        </p:nvSpPr>
        <p:spPr>
          <a:xfrm>
            <a:off x="4684947" y="1613956"/>
            <a:ext cx="3368806" cy="2327886"/>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0" name="文本框 18"/>
          <p:cNvSpPr txBox="1"/>
          <p:nvPr/>
        </p:nvSpPr>
        <p:spPr>
          <a:xfrm rot="16200000">
            <a:off x="6612164" y="3302717"/>
            <a:ext cx="802464" cy="2080715"/>
          </a:xfrm>
          <a:prstGeom prst="rect">
            <a:avLst/>
          </a:prstGeom>
          <a:noFill/>
        </p:spPr>
        <p:txBody>
          <a:bodyPr vert="eaVert" wrap="square" lIns="68580" tIns="34290" rIns="68580" bIns="34290" rtlCol="0">
            <a:spAutoFit/>
          </a:bodyPr>
          <a:lstStyle/>
          <a:p>
            <a:pPr algn="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en-US" altLang="zh-CN" sz="1000" dirty="0" smtClean="0">
              <a:solidFill>
                <a:schemeClr val="tx1">
                  <a:lumMod val="75000"/>
                  <a:lumOff val="25000"/>
                </a:schemeClr>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4" name="矩形 13"/>
          <p:cNvSpPr/>
          <p:nvPr/>
        </p:nvSpPr>
        <p:spPr>
          <a:xfrm>
            <a:off x="383449" y="3662740"/>
            <a:ext cx="2316062" cy="321945"/>
          </a:xfrm>
          <a:prstGeom prst="rect">
            <a:avLst/>
          </a:prstGeom>
          <a:noFill/>
        </p:spPr>
        <p:txBody>
          <a:bodyPr wrap="square">
            <a:spAutoFit/>
          </a:bodyPr>
          <a:lstStyle/>
          <a:p>
            <a:r>
              <a:rPr lang="zh-CN" altLang="en-US" sz="1500" b="1" dirty="0" smtClean="0">
                <a:solidFill>
                  <a:srgbClr val="5EA49A"/>
                </a:solidFill>
                <a:latin typeface="Arial" panose="020B0604020202020204" pitchFamily="34" charset="0"/>
                <a:ea typeface="Arial" panose="020B0604020202020204" pitchFamily="34" charset="0"/>
              </a:rPr>
              <a:t>Enter Your Text Here</a:t>
            </a:r>
            <a:endParaRPr lang="en-US" altLang="zh-CN" sz="1500" b="1" dirty="0">
              <a:solidFill>
                <a:srgbClr val="5EA49A"/>
              </a:solidFill>
              <a:latin typeface="Arial" panose="020B0604020202020204" pitchFamily="34" charset="0"/>
              <a:ea typeface="Arial" panose="020B0604020202020204" pitchFamily="34" charset="0"/>
            </a:endParaRPr>
          </a:p>
        </p:txBody>
      </p:sp>
      <p:sp>
        <p:nvSpPr>
          <p:cNvPr id="22" name="文本框 23"/>
          <p:cNvSpPr txBox="1"/>
          <p:nvPr/>
        </p:nvSpPr>
        <p:spPr>
          <a:xfrm>
            <a:off x="383449" y="3967935"/>
            <a:ext cx="1962912" cy="734560"/>
          </a:xfrm>
          <a:prstGeom prst="rect">
            <a:avLst/>
          </a:prstGeom>
          <a:noFill/>
        </p:spPr>
        <p:txBody>
          <a:bodyPr wrap="square" lIns="68580" tIns="34290" rIns="68580" bIns="34290" rtlCol="0">
            <a:spAutoFit/>
          </a:bodyPr>
          <a:lstStyle/>
          <a:p>
            <a:pPr>
              <a:lnSpc>
                <a:spcPct val="150000"/>
              </a:lnSpc>
            </a:pPr>
            <a:r>
              <a:rPr lang="en-US" altLang="zh-CN" sz="10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000" dirty="0">
              <a:solidFill>
                <a:schemeClr val="tx1">
                  <a:lumMod val="75000"/>
                  <a:lumOff val="25000"/>
                </a:schemeClr>
              </a:solidFill>
              <a:latin typeface="Arial" panose="020B0604020202020204" pitchFamily="34" charset="0"/>
              <a:ea typeface="Arial" panose="020B0604020202020204" pitchFamily="34" charset="0"/>
            </a:endParaRPr>
          </a:p>
        </p:txBody>
      </p:sp>
      <p:sp>
        <p:nvSpPr>
          <p:cNvPr id="23" name="矩形 22"/>
          <p:cNvSpPr/>
          <p:nvPr/>
        </p:nvSpPr>
        <p:spPr>
          <a:xfrm>
            <a:off x="383449" y="1253032"/>
            <a:ext cx="2624903" cy="880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altLang="zh-CN" sz="5400" b="1" dirty="0" smtClean="0">
                <a:solidFill>
                  <a:srgbClr val="5EA49A"/>
                </a:solidFill>
                <a:latin typeface="Arial" panose="020B0604020202020204" pitchFamily="34" charset="0"/>
                <a:ea typeface="Arial" panose="020B0604020202020204" pitchFamily="34" charset="0"/>
              </a:rPr>
              <a:t>YOUTH</a:t>
            </a:r>
            <a:endParaRPr lang="en-US" altLang="zh-CN" sz="5400" b="1" dirty="0" smtClean="0">
              <a:solidFill>
                <a:srgbClr val="5EA49A"/>
              </a:solidFill>
              <a:latin typeface="Arial" panose="020B0604020202020204" pitchFamily="34" charset="0"/>
              <a:ea typeface="Arial" panose="020B0604020202020204" pitchFamily="34" charset="0"/>
            </a:endParaRPr>
          </a:p>
        </p:txBody>
      </p:sp>
      <p:sp>
        <p:nvSpPr>
          <p:cNvPr id="24" name="文本框 22"/>
          <p:cNvSpPr txBox="1"/>
          <p:nvPr/>
        </p:nvSpPr>
        <p:spPr>
          <a:xfrm>
            <a:off x="383449" y="1972453"/>
            <a:ext cx="2092137" cy="315471"/>
          </a:xfrm>
          <a:prstGeom prst="rect">
            <a:avLst/>
          </a:prstGeom>
          <a:noFill/>
        </p:spPr>
        <p:txBody>
          <a:bodyPr wrap="square" lIns="68580" tIns="34290" rIns="68580" bIns="34290" rtlCol="0">
            <a:spAutoFit/>
          </a:bodyPr>
          <a:lstStyle/>
          <a:p>
            <a:r>
              <a:rPr lang="zh-CN" altLang="en-US" sz="1600" b="1" dirty="0" smtClean="0">
                <a:solidFill>
                  <a:srgbClr val="5EA49A"/>
                </a:solidFill>
                <a:latin typeface="Arial" panose="020B0604020202020204" pitchFamily="34" charset="0"/>
                <a:ea typeface="Arial" panose="020B0604020202020204" pitchFamily="34" charset="0"/>
              </a:rPr>
              <a:t>Graduation Season</a:t>
            </a:r>
            <a:endParaRPr lang="zh-CN" altLang="en-US" sz="1600" b="1" dirty="0">
              <a:solidFill>
                <a:srgbClr val="5EA49A"/>
              </a:solidFill>
              <a:latin typeface="Arial" panose="020B0604020202020204" pitchFamily="34" charset="0"/>
              <a:ea typeface="Arial" panose="020B0604020202020204" pitchFamily="34" charset="0"/>
            </a:endParaRPr>
          </a:p>
        </p:txBody>
      </p:sp>
      <p:sp>
        <p:nvSpPr>
          <p:cNvPr id="3" name="矩形 2"/>
          <p:cNvSpPr/>
          <p:nvPr/>
        </p:nvSpPr>
        <p:spPr>
          <a:xfrm>
            <a:off x="3100553" y="0"/>
            <a:ext cx="6043448" cy="5143499"/>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组合 1"/>
          <p:cNvGrpSpPr/>
          <p:nvPr/>
        </p:nvGrpSpPr>
        <p:grpSpPr>
          <a:xfrm>
            <a:off x="0" y="1501038"/>
            <a:ext cx="9143999" cy="2496827"/>
            <a:chOff x="958275" y="1962970"/>
            <a:chExt cx="7237036" cy="1657586"/>
          </a:xfrm>
        </p:grpSpPr>
        <p:sp>
          <p:nvSpPr>
            <p:cNvPr id="18" name="矩形 17"/>
            <p:cNvSpPr/>
            <p:nvPr/>
          </p:nvSpPr>
          <p:spPr>
            <a:xfrm>
              <a:off x="958275" y="1962970"/>
              <a:ext cx="2362950" cy="1657586"/>
            </a:xfrm>
            <a:prstGeom prst="rect">
              <a:avLst/>
            </a:prstGeom>
            <a:blipFill dpi="0" rotWithShape="1">
              <a:blip r:embed="rId1" cstate="print"/>
              <a:srcRect/>
              <a:stretch>
                <a:fillRect/>
              </a:stretch>
            </a:blipFill>
            <a:ln w="12700">
              <a:noFill/>
            </a:ln>
            <a:effectLst>
              <a:reflection blurRad="6350" stA="14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1" name="矩形 20"/>
            <p:cNvSpPr/>
            <p:nvPr/>
          </p:nvSpPr>
          <p:spPr>
            <a:xfrm>
              <a:off x="5832361" y="1962970"/>
              <a:ext cx="2362950" cy="1657586"/>
            </a:xfrm>
            <a:prstGeom prst="rect">
              <a:avLst/>
            </a:prstGeom>
            <a:blipFill dpi="0" rotWithShape="1">
              <a:blip r:embed="rId2" cstate="print"/>
              <a:srcRect/>
              <a:stretch>
                <a:fillRect/>
              </a:stretch>
            </a:blipFill>
            <a:ln w="12700">
              <a:noFill/>
            </a:ln>
            <a:effectLst>
              <a:reflection blurRad="6350" stA="14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0" name="矩形 19"/>
            <p:cNvSpPr/>
            <p:nvPr/>
          </p:nvSpPr>
          <p:spPr>
            <a:xfrm>
              <a:off x="3395318" y="1962970"/>
              <a:ext cx="2362950" cy="1657586"/>
            </a:xfrm>
            <a:prstGeom prst="rect">
              <a:avLst/>
            </a:prstGeom>
            <a:blipFill dpi="0" rotWithShape="1">
              <a:blip r:embed="rId3" cstate="print"/>
              <a:srcRect/>
              <a:stretch>
                <a:fillRect/>
              </a:stretch>
            </a:blipFill>
            <a:ln w="12700">
              <a:noFill/>
            </a:ln>
            <a:effectLst>
              <a:reflection blurRad="6350" stA="14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9" name="矩形 8"/>
          <p:cNvSpPr/>
          <p:nvPr/>
        </p:nvSpPr>
        <p:spPr>
          <a:xfrm>
            <a:off x="2453099" y="788703"/>
            <a:ext cx="4220970"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rgbClr val="5EA49A"/>
                </a:solidFill>
                <a:latin typeface="Arial" panose="020B0604020202020204" pitchFamily="34" charset="0"/>
                <a:ea typeface="Arial" panose="020B0604020202020204" pitchFamily="34" charset="0"/>
              </a:rPr>
              <a:t>YOUTH</a:t>
            </a:r>
            <a:endParaRPr lang="zh-CN" altLang="en-US" sz="7200" b="1" dirty="0">
              <a:solidFill>
                <a:srgbClr val="5EA49A"/>
              </a:solidFill>
              <a:latin typeface="Arial" panose="020B0604020202020204" pitchFamily="34" charset="0"/>
              <a:ea typeface="Arial" panose="020B0604020202020204" pitchFamily="34" charset="0"/>
            </a:endParaRPr>
          </a:p>
        </p:txBody>
      </p:sp>
      <p:sp>
        <p:nvSpPr>
          <p:cNvPr id="19" name="文本框 18"/>
          <p:cNvSpPr txBox="1"/>
          <p:nvPr/>
        </p:nvSpPr>
        <p:spPr>
          <a:xfrm>
            <a:off x="1475339" y="4134932"/>
            <a:ext cx="6202907" cy="293285"/>
          </a:xfrm>
          <a:prstGeom prst="rect">
            <a:avLst/>
          </a:prstGeom>
          <a:noFill/>
        </p:spPr>
        <p:txBody>
          <a:bodyPr wrap="square" lIns="68580" tIns="34290" rIns="68580" bIns="34290" rtlCol="0">
            <a:spAutoFit/>
          </a:bodyPr>
          <a:lstStyle/>
          <a:p>
            <a:pPr algn="ctr">
              <a:lnSpc>
                <a:spcPct val="150000"/>
              </a:lnSpc>
            </a:pPr>
            <a:r>
              <a:rPr lang="en-US" altLang="zh-CN" sz="1100" dirty="0">
                <a:solidFill>
                  <a:schemeClr val="tx1">
                    <a:lumMod val="75000"/>
                    <a:lumOff val="25000"/>
                  </a:schemeClr>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100" dirty="0">
              <a:solidFill>
                <a:schemeClr val="tx1">
                  <a:lumMod val="75000"/>
                  <a:lumOff val="25000"/>
                </a:schemeClr>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6" name="矩形 35"/>
          <p:cNvSpPr/>
          <p:nvPr/>
        </p:nvSpPr>
        <p:spPr>
          <a:xfrm>
            <a:off x="3722494" y="924104"/>
            <a:ext cx="5421506" cy="3295292"/>
          </a:xfrm>
          <a:prstGeom prst="rect">
            <a:avLst/>
          </a:prstGeom>
          <a:solidFill>
            <a:srgbClr val="5EA49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ea typeface="Arial" panose="020B0604020202020204" pitchFamily="34" charset="0"/>
            </a:endParaRPr>
          </a:p>
        </p:txBody>
      </p:sp>
      <p:sp>
        <p:nvSpPr>
          <p:cNvPr id="4" name="矩形 3"/>
          <p:cNvSpPr/>
          <p:nvPr/>
        </p:nvSpPr>
        <p:spPr>
          <a:xfrm>
            <a:off x="0" y="924104"/>
            <a:ext cx="5898961" cy="3295292"/>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ea typeface="Arial" panose="020B0604020202020204" pitchFamily="34" charset="0"/>
              </a:rPr>
              <a:t> </a:t>
            </a:r>
            <a:endParaRPr lang="zh-CN" altLang="en-US" dirty="0">
              <a:ea typeface="Arial" panose="020B0604020202020204" pitchFamily="34" charset="0"/>
            </a:endParaRPr>
          </a:p>
        </p:txBody>
      </p:sp>
      <p:sp>
        <p:nvSpPr>
          <p:cNvPr id="32" name="文本框 31"/>
          <p:cNvSpPr txBox="1"/>
          <p:nvPr/>
        </p:nvSpPr>
        <p:spPr>
          <a:xfrm>
            <a:off x="6174331" y="3100776"/>
            <a:ext cx="2094552" cy="854081"/>
          </a:xfrm>
          <a:prstGeom prst="rect">
            <a:avLst/>
          </a:prstGeom>
          <a:noFill/>
        </p:spPr>
        <p:txBody>
          <a:bodyPr wrap="square" rtlCol="0">
            <a:spAutoFit/>
          </a:bodyPr>
          <a:lstStyle/>
          <a:p>
            <a:pPr>
              <a:lnSpc>
                <a:spcPct val="150000"/>
              </a:lnSpc>
            </a:pPr>
            <a:r>
              <a:rPr lang="en-US" altLang="zh-CN" sz="1100" dirty="0">
                <a:solidFill>
                  <a:schemeClr val="bg1"/>
                </a:solidFill>
                <a:latin typeface="Arial" panose="020B0604020202020204" pitchFamily="34" charset="0"/>
                <a:ea typeface="Arial" panose="020B0604020202020204" pitchFamily="34" charset="0"/>
              </a:rPr>
              <a:t>Click here to add content of the text, enter your text here, or paste your text here.</a:t>
            </a:r>
            <a:endParaRPr lang="zh-CN" altLang="en-US" sz="1100" dirty="0">
              <a:solidFill>
                <a:schemeClr val="bg1"/>
              </a:solidFill>
              <a:latin typeface="Arial" panose="020B0604020202020204" pitchFamily="34" charset="0"/>
              <a:ea typeface="Arial" panose="020B0604020202020204" pitchFamily="34" charset="0"/>
            </a:endParaRPr>
          </a:p>
        </p:txBody>
      </p:sp>
      <p:sp>
        <p:nvSpPr>
          <p:cNvPr id="13" name="文本框 12"/>
          <p:cNvSpPr txBox="1"/>
          <p:nvPr/>
        </p:nvSpPr>
        <p:spPr>
          <a:xfrm>
            <a:off x="6188562" y="2471338"/>
            <a:ext cx="2406020" cy="769441"/>
          </a:xfrm>
          <a:prstGeom prst="rect">
            <a:avLst/>
          </a:prstGeom>
          <a:noFill/>
        </p:spPr>
        <p:txBody>
          <a:bodyPr wrap="square" rtlCol="0">
            <a:spAutoFit/>
          </a:bodyPr>
          <a:lstStyle/>
          <a:p>
            <a:r>
              <a:rPr lang="zh-CN" altLang="en-US" sz="4400" b="1" dirty="0">
                <a:solidFill>
                  <a:schemeClr val="bg1"/>
                </a:solidFill>
                <a:latin typeface="Arial" panose="020B0604020202020204" pitchFamily="34" charset="0"/>
                <a:ea typeface="Arial" panose="020B0604020202020204" pitchFamily="34" charset="0"/>
              </a:rPr>
              <a:t>YOUTH</a:t>
            </a:r>
            <a:endParaRPr lang="en-US" altLang="zh-CN" sz="4400" b="1" dirty="0">
              <a:solidFill>
                <a:schemeClr val="bg1"/>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par>
    </p:tnLst>
  </p:timing>
</p:sld>
</file>

<file path=ppt/tags/tag1.xml><?xml version="1.0" encoding="utf-8"?>
<p:tagLst xmlns:p="http://schemas.openxmlformats.org/presentationml/2006/main">
  <p:tag name="ISPRING_ULTRA_SCORM_COURSE_ID" val="B09F6C8B-BCC8-4892-B810-0D2DFF84CA9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776"/>
</p:tagLst>
</file>

<file path=ppt/theme/theme1.xml><?xml version="1.0" encoding="utf-8"?>
<a:theme xmlns:a="http://schemas.openxmlformats.org/drawingml/2006/main" name="rs-idea">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50000"/>
          </a:lnSpc>
          <a:defRPr sz="2000" dirty="0"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2453</Words>
  <Application>WPS Presentation</Application>
  <PresentationFormat>全屏显示(16:9)</PresentationFormat>
  <Paragraphs>100</Paragraphs>
  <Slides>15</Slides>
  <Notes>12</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Arial</vt:lpstr>
      <vt:lpstr>宋体</vt:lpstr>
      <vt:lpstr>Wingdings</vt:lpstr>
      <vt:lpstr>微软雅黑</vt:lpstr>
      <vt:lpstr>Arial Unicode MS</vt:lpstr>
      <vt:lpstr>Calibri</vt:lpstr>
      <vt:lpstr>rs-idea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rs-idea</dc:title>
  <dc:creator>rs-idea</dc:creator>
  <cp:lastModifiedBy>WPS</cp:lastModifiedBy>
  <cp:revision>144</cp:revision>
  <dcterms:created xsi:type="dcterms:W3CDTF">2016-05-05T03:42:00Z</dcterms:created>
  <dcterms:modified xsi:type="dcterms:W3CDTF">2021-11-15T03:11:03Z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9D166C99DACB47C7ACC1EBC6FA132645</vt:lpwstr>
  </property>
</Properties>
</file>