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0.svg" ContentType="image/svg+xml"/>
  <Override PartName="/ppt/media/image12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.svg" ContentType="image/svg+xml"/>
  <Override PartName="/ppt/media/image21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5.svg" ContentType="image/svg+xml"/>
  <Override PartName="/ppt/media/image37.svg" ContentType="image/svg+xml"/>
  <Override PartName="/ppt/media/image4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52.svg" ContentType="image/svg+xml"/>
  <Override PartName="/ppt/media/image56.svg" ContentType="image/svg+xml"/>
  <Override PartName="/ppt/media/image6.svg" ContentType="image/svg+xml"/>
  <Override PartName="/ppt/media/image63.svg" ContentType="image/svg+xml"/>
  <Override PartName="/ppt/media/image69.svg" ContentType="image/svg+xml"/>
  <Override PartName="/ppt/media/image71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.svg" ContentType="image/svg+xml"/>
  <Override PartName="/ppt/media/image80.svg" ContentType="image/svg+xml"/>
  <Override PartName="/ppt/media/image82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5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8288000" cy="10287000"/>
  <p:notesSz cx="6858000" cy="9144000"/>
  <p:embeddedFontLst>
    <p:embeddedFont>
      <p:font typeface="Montserrat" panose="00000500000000000000"/>
      <p:regular r:id="rId17"/>
    </p:embeddedFont>
    <p:embeddedFont>
      <p:font typeface="Rubik Heavy" panose="00000A00000000000000"/>
      <p:bold r:id="rId18"/>
    </p:embeddedFont>
    <p:embeddedFont>
      <p:font typeface="Calibri" panose="020F050202020403020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svg"/><Relationship Id="rId8" Type="http://schemas.openxmlformats.org/officeDocument/2006/relationships/image" Target="../media/image18.png"/><Relationship Id="rId7" Type="http://schemas.openxmlformats.org/officeDocument/2006/relationships/image" Target="../media/image17.svg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svg"/><Relationship Id="rId8" Type="http://schemas.openxmlformats.org/officeDocument/2006/relationships/image" Target="../media/image27.png"/><Relationship Id="rId7" Type="http://schemas.openxmlformats.org/officeDocument/2006/relationships/image" Target="../media/image26.svg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3" Type="http://schemas.openxmlformats.org/officeDocument/2006/relationships/image" Target="../media/image22.jpeg"/><Relationship Id="rId2" Type="http://schemas.openxmlformats.org/officeDocument/2006/relationships/image" Target="../media/image21.sv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30.svg"/><Relationship Id="rId10" Type="http://schemas.openxmlformats.org/officeDocument/2006/relationships/image" Target="../media/image29.png"/><Relationship Id="rId1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jpeg"/><Relationship Id="rId8" Type="http://schemas.openxmlformats.org/officeDocument/2006/relationships/image" Target="../media/image37.svg"/><Relationship Id="rId7" Type="http://schemas.openxmlformats.org/officeDocument/2006/relationships/image" Target="../media/image36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12.svg"/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9.jpeg"/><Relationship Id="rId1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jpeg"/><Relationship Id="rId8" Type="http://schemas.openxmlformats.org/officeDocument/2006/relationships/image" Target="../media/image47.svg"/><Relationship Id="rId7" Type="http://schemas.openxmlformats.org/officeDocument/2006/relationships/image" Target="../media/image46.png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Relationship Id="rId3" Type="http://schemas.openxmlformats.org/officeDocument/2006/relationships/image" Target="../media/image42.png"/><Relationship Id="rId2" Type="http://schemas.openxmlformats.org/officeDocument/2006/relationships/image" Target="../media/image41.sv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50.jpeg"/><Relationship Id="rId10" Type="http://schemas.openxmlformats.org/officeDocument/2006/relationships/image" Target="../media/image49.jpeg"/><Relationship Id="rId1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6.svg"/><Relationship Id="rId7" Type="http://schemas.openxmlformats.org/officeDocument/2006/relationships/image" Target="../media/image55.png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svg"/><Relationship Id="rId3" Type="http://schemas.openxmlformats.org/officeDocument/2006/relationships/image" Target="../media/image51.png"/><Relationship Id="rId2" Type="http://schemas.openxmlformats.org/officeDocument/2006/relationships/image" Target="../media/image12.svg"/><Relationship Id="rId1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3.svg"/><Relationship Id="rId7" Type="http://schemas.openxmlformats.org/officeDocument/2006/relationships/image" Target="../media/image62.png"/><Relationship Id="rId6" Type="http://schemas.openxmlformats.org/officeDocument/2006/relationships/image" Target="../media/image26.svg"/><Relationship Id="rId5" Type="http://schemas.openxmlformats.org/officeDocument/2006/relationships/image" Target="../media/image61.png"/><Relationship Id="rId4" Type="http://schemas.openxmlformats.org/officeDocument/2006/relationships/image" Target="../media/image60.jpeg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png"/><Relationship Id="rId8" Type="http://schemas.openxmlformats.org/officeDocument/2006/relationships/image" Target="../media/image69.svg"/><Relationship Id="rId7" Type="http://schemas.openxmlformats.org/officeDocument/2006/relationships/image" Target="../media/image68.png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3" Type="http://schemas.openxmlformats.org/officeDocument/2006/relationships/image" Target="../media/image64.jpeg"/><Relationship Id="rId2" Type="http://schemas.openxmlformats.org/officeDocument/2006/relationships/image" Target="../media/image12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71.svg"/><Relationship Id="rId1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9.png"/><Relationship Id="rId8" Type="http://schemas.openxmlformats.org/officeDocument/2006/relationships/image" Target="../media/image78.svg"/><Relationship Id="rId7" Type="http://schemas.openxmlformats.org/officeDocument/2006/relationships/image" Target="../media/image77.png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4" Type="http://schemas.openxmlformats.org/officeDocument/2006/relationships/image" Target="../media/image74.svg"/><Relationship Id="rId3" Type="http://schemas.openxmlformats.org/officeDocument/2006/relationships/image" Target="../media/image73.png"/><Relationship Id="rId2" Type="http://schemas.openxmlformats.org/officeDocument/2006/relationships/image" Target="../media/image2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80.svg"/><Relationship Id="rId1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svg"/><Relationship Id="rId7" Type="http://schemas.openxmlformats.org/officeDocument/2006/relationships/image" Target="../media/image86.png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19.svg"/><Relationship Id="rId3" Type="http://schemas.openxmlformats.org/officeDocument/2006/relationships/image" Target="../media/image83.png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4.svg"/><Relationship Id="rId27" Type="http://schemas.openxmlformats.org/officeDocument/2006/relationships/image" Target="../media/image98.png"/><Relationship Id="rId26" Type="http://schemas.openxmlformats.org/officeDocument/2006/relationships/image" Target="../media/image28.svg"/><Relationship Id="rId25" Type="http://schemas.openxmlformats.org/officeDocument/2006/relationships/image" Target="../media/image97.png"/><Relationship Id="rId24" Type="http://schemas.openxmlformats.org/officeDocument/2006/relationships/image" Target="../media/image30.svg"/><Relationship Id="rId23" Type="http://schemas.openxmlformats.org/officeDocument/2006/relationships/image" Target="../media/image96.png"/><Relationship Id="rId22" Type="http://schemas.openxmlformats.org/officeDocument/2006/relationships/image" Target="../media/image95.svg"/><Relationship Id="rId21" Type="http://schemas.openxmlformats.org/officeDocument/2006/relationships/image" Target="../media/image94.png"/><Relationship Id="rId20" Type="http://schemas.openxmlformats.org/officeDocument/2006/relationships/image" Target="../media/image37.svg"/><Relationship Id="rId2" Type="http://schemas.openxmlformats.org/officeDocument/2006/relationships/image" Target="../media/image82.svg"/><Relationship Id="rId19" Type="http://schemas.openxmlformats.org/officeDocument/2006/relationships/image" Target="../media/image93.png"/><Relationship Id="rId18" Type="http://schemas.openxmlformats.org/officeDocument/2006/relationships/image" Target="../media/image6.svg"/><Relationship Id="rId17" Type="http://schemas.openxmlformats.org/officeDocument/2006/relationships/image" Target="../media/image92.png"/><Relationship Id="rId16" Type="http://schemas.openxmlformats.org/officeDocument/2006/relationships/image" Target="../media/image8.svg"/><Relationship Id="rId15" Type="http://schemas.openxmlformats.org/officeDocument/2006/relationships/image" Target="../media/image91.png"/><Relationship Id="rId14" Type="http://schemas.openxmlformats.org/officeDocument/2006/relationships/image" Target="../media/image26.svg"/><Relationship Id="rId13" Type="http://schemas.openxmlformats.org/officeDocument/2006/relationships/image" Target="../media/image61.png"/><Relationship Id="rId12" Type="http://schemas.openxmlformats.org/officeDocument/2006/relationships/image" Target="../media/image76.svg"/><Relationship Id="rId11" Type="http://schemas.openxmlformats.org/officeDocument/2006/relationships/image" Target="../media/image90.png"/><Relationship Id="rId10" Type="http://schemas.openxmlformats.org/officeDocument/2006/relationships/image" Target="../media/image89.svg"/><Relationship Id="rId1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26930" y="1534967"/>
            <a:ext cx="11834140" cy="7914081"/>
          </a:xfrm>
          <a:custGeom>
            <a:avLst/>
            <a:gdLst/>
            <a:ahLst/>
            <a:cxnLst/>
            <a:rect l="l" t="t" r="r" b="b"/>
            <a:pathLst>
              <a:path w="11834140" h="7914081">
                <a:moveTo>
                  <a:pt x="0" y="0"/>
                </a:moveTo>
                <a:lnTo>
                  <a:pt x="11834140" y="0"/>
                </a:lnTo>
                <a:lnTo>
                  <a:pt x="11834140" y="7914081"/>
                </a:lnTo>
                <a:lnTo>
                  <a:pt x="0" y="791408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723026" y="6697986"/>
            <a:ext cx="3690602" cy="2516319"/>
          </a:xfrm>
          <a:custGeom>
            <a:avLst/>
            <a:gdLst/>
            <a:ahLst/>
            <a:cxnLst/>
            <a:rect l="l" t="t" r="r" b="b"/>
            <a:pathLst>
              <a:path w="3690602" h="2516319">
                <a:moveTo>
                  <a:pt x="0" y="0"/>
                </a:moveTo>
                <a:lnTo>
                  <a:pt x="3690602" y="0"/>
                </a:lnTo>
                <a:lnTo>
                  <a:pt x="3690602" y="2516319"/>
                </a:lnTo>
                <a:lnTo>
                  <a:pt x="0" y="2516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874372" y="3847728"/>
            <a:ext cx="3431913" cy="3745144"/>
          </a:xfrm>
          <a:custGeom>
            <a:avLst/>
            <a:gdLst/>
            <a:ahLst/>
            <a:cxnLst/>
            <a:rect l="l" t="t" r="r" b="b"/>
            <a:pathLst>
              <a:path w="3431913" h="3745144">
                <a:moveTo>
                  <a:pt x="3431913" y="0"/>
                </a:moveTo>
                <a:lnTo>
                  <a:pt x="0" y="0"/>
                </a:lnTo>
                <a:lnTo>
                  <a:pt x="0" y="3745143"/>
                </a:lnTo>
                <a:lnTo>
                  <a:pt x="3431913" y="3745143"/>
                </a:lnTo>
                <a:lnTo>
                  <a:pt x="343191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590329" y="6923470"/>
            <a:ext cx="3186847" cy="3105728"/>
          </a:xfrm>
          <a:custGeom>
            <a:avLst/>
            <a:gdLst/>
            <a:ahLst/>
            <a:cxnLst/>
            <a:rect l="l" t="t" r="r" b="b"/>
            <a:pathLst>
              <a:path w="3186847" h="3105728">
                <a:moveTo>
                  <a:pt x="0" y="0"/>
                </a:moveTo>
                <a:lnTo>
                  <a:pt x="3186847" y="0"/>
                </a:lnTo>
                <a:lnTo>
                  <a:pt x="3186847" y="3105728"/>
                </a:lnTo>
                <a:lnTo>
                  <a:pt x="0" y="31057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090044" y="496743"/>
            <a:ext cx="2225221" cy="2196900"/>
          </a:xfrm>
          <a:custGeom>
            <a:avLst/>
            <a:gdLst/>
            <a:ahLst/>
            <a:cxnLst/>
            <a:rect l="l" t="t" r="r" b="b"/>
            <a:pathLst>
              <a:path w="2225221" h="2196900">
                <a:moveTo>
                  <a:pt x="0" y="0"/>
                </a:moveTo>
                <a:lnTo>
                  <a:pt x="2225222" y="0"/>
                </a:lnTo>
                <a:lnTo>
                  <a:pt x="2225222" y="2196901"/>
                </a:lnTo>
                <a:lnTo>
                  <a:pt x="0" y="21969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4621900" y="3671611"/>
            <a:ext cx="9130183" cy="3988391"/>
            <a:chOff x="0" y="0"/>
            <a:chExt cx="12173577" cy="5317855"/>
          </a:xfrm>
        </p:grpSpPr>
        <p:sp>
          <p:nvSpPr>
            <p:cNvPr id="8" name="TextBox 8"/>
            <p:cNvSpPr txBox="1"/>
            <p:nvPr/>
          </p:nvSpPr>
          <p:spPr>
            <a:xfrm>
              <a:off x="1940911" y="4564110"/>
              <a:ext cx="8291756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663E2C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Студенческий прожектор</a:t>
              </a:r>
              <a:endParaRPr lang="en-US" sz="3400">
                <a:solidFill>
                  <a:srgbClr val="663E2C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095" y="-68792"/>
              <a:ext cx="11995388" cy="795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663E2C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Отправляемся в приключение!</a:t>
              </a:r>
              <a:endParaRPr lang="en-US" sz="3600">
                <a:solidFill>
                  <a:srgbClr val="663E2C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078460"/>
              <a:ext cx="12173577" cy="2445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0"/>
                </a:lnSpc>
              </a:pPr>
              <a:r>
                <a:rPr lang="en-US" sz="12610" b="1">
                  <a:solidFill>
                    <a:srgbClr val="663E2C"/>
                  </a:solidFill>
                  <a:latin typeface="Rubik Heavy" panose="00000A00000000000000"/>
                  <a:ea typeface="Rubik Heavy" panose="00000A00000000000000"/>
                  <a:cs typeface="Rubik Heavy" panose="00000A00000000000000"/>
                  <a:sym typeface="Rubik Heavy" panose="00000A00000000000000"/>
                </a:rPr>
                <a:t>Яна Шпак</a:t>
              </a:r>
              <a:endParaRPr lang="en-US" sz="12610" b="1">
                <a:solidFill>
                  <a:srgbClr val="663E2C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6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638701" y="471497"/>
            <a:ext cx="14932072" cy="9344006"/>
          </a:xfrm>
          <a:custGeom>
            <a:avLst/>
            <a:gdLst/>
            <a:ahLst/>
            <a:cxnLst/>
            <a:rect l="l" t="t" r="r" b="b"/>
            <a:pathLst>
              <a:path w="14932072" h="9344006">
                <a:moveTo>
                  <a:pt x="14932073" y="0"/>
                </a:moveTo>
                <a:lnTo>
                  <a:pt x="0" y="0"/>
                </a:lnTo>
                <a:lnTo>
                  <a:pt x="0" y="9344006"/>
                </a:lnTo>
                <a:lnTo>
                  <a:pt x="14932073" y="9344006"/>
                </a:lnTo>
                <a:lnTo>
                  <a:pt x="14932073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64900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347990">
            <a:off x="11240469" y="2101151"/>
            <a:ext cx="5835852" cy="7411619"/>
            <a:chOff x="0" y="0"/>
            <a:chExt cx="2553970" cy="3243580"/>
          </a:xfrm>
        </p:grpSpPr>
        <p:sp>
          <p:nvSpPr>
            <p:cNvPr id="4" name="Freeform 4"/>
            <p:cNvSpPr/>
            <p:nvPr/>
          </p:nvSpPr>
          <p:spPr>
            <a:xfrm>
              <a:off x="0" y="271"/>
              <a:ext cx="2552700" cy="3243266"/>
            </a:xfrm>
            <a:custGeom>
              <a:avLst/>
              <a:gdLst/>
              <a:ahLst/>
              <a:cxnLst/>
              <a:rect l="l" t="t" r="r" b="b"/>
              <a:pathLst>
                <a:path w="2552700" h="3243266">
                  <a:moveTo>
                    <a:pt x="2551430" y="1297669"/>
                  </a:moveTo>
                  <a:cubicBezTo>
                    <a:pt x="2551430" y="878569"/>
                    <a:pt x="2548890" y="459469"/>
                    <a:pt x="2540000" y="41639"/>
                  </a:cubicBezTo>
                  <a:cubicBezTo>
                    <a:pt x="2358390" y="42909"/>
                    <a:pt x="2175510" y="36559"/>
                    <a:pt x="1993900" y="28939"/>
                  </a:cubicBezTo>
                  <a:cubicBezTo>
                    <a:pt x="1799590" y="20049"/>
                    <a:pt x="1606550" y="9889"/>
                    <a:pt x="1412240" y="4809"/>
                  </a:cubicBezTo>
                  <a:cubicBezTo>
                    <a:pt x="1217930" y="-2811"/>
                    <a:pt x="1024890" y="-271"/>
                    <a:pt x="830580" y="4809"/>
                  </a:cubicBezTo>
                  <a:cubicBezTo>
                    <a:pt x="553720" y="12429"/>
                    <a:pt x="276860" y="8619"/>
                    <a:pt x="0" y="6079"/>
                  </a:cubicBezTo>
                  <a:cubicBezTo>
                    <a:pt x="0" y="206739"/>
                    <a:pt x="1270" y="407399"/>
                    <a:pt x="2540" y="608059"/>
                  </a:cubicBezTo>
                  <a:cubicBezTo>
                    <a:pt x="5080" y="1119869"/>
                    <a:pt x="10160" y="1632949"/>
                    <a:pt x="11430" y="2144759"/>
                  </a:cubicBezTo>
                  <a:cubicBezTo>
                    <a:pt x="12700" y="2496549"/>
                    <a:pt x="12700" y="2849609"/>
                    <a:pt x="12700" y="3201399"/>
                  </a:cubicBezTo>
                  <a:cubicBezTo>
                    <a:pt x="158750" y="3202669"/>
                    <a:pt x="304800" y="3205209"/>
                    <a:pt x="450850" y="3210289"/>
                  </a:cubicBezTo>
                  <a:cubicBezTo>
                    <a:pt x="518160" y="3212829"/>
                    <a:pt x="584200" y="3215369"/>
                    <a:pt x="651510" y="3217909"/>
                  </a:cubicBezTo>
                  <a:cubicBezTo>
                    <a:pt x="845820" y="3217909"/>
                    <a:pt x="1038860" y="3233149"/>
                    <a:pt x="1233170" y="3240769"/>
                  </a:cubicBezTo>
                  <a:cubicBezTo>
                    <a:pt x="1442720" y="3248389"/>
                    <a:pt x="1653540" y="3236959"/>
                    <a:pt x="1863090" y="3228069"/>
                  </a:cubicBezTo>
                  <a:cubicBezTo>
                    <a:pt x="2092960" y="3217909"/>
                    <a:pt x="2322830" y="3205209"/>
                    <a:pt x="2552700" y="3202669"/>
                  </a:cubicBezTo>
                  <a:cubicBezTo>
                    <a:pt x="2550160" y="3076939"/>
                    <a:pt x="2546350" y="2951209"/>
                    <a:pt x="2547620" y="2825479"/>
                  </a:cubicBezTo>
                  <a:cubicBezTo>
                    <a:pt x="2548890" y="2316209"/>
                    <a:pt x="2551430" y="1806939"/>
                    <a:pt x="2551430" y="1297669"/>
                  </a:cubicBezTo>
                  <a:close/>
                </a:path>
              </a:pathLst>
            </a:custGeom>
            <a:blipFill>
              <a:blip r:embed="rId3"/>
              <a:stretch>
                <a:fillRect l="-28715" r="-6162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236496">
            <a:off x="13459254" y="436307"/>
            <a:ext cx="1398283" cy="2095520"/>
          </a:xfrm>
          <a:custGeom>
            <a:avLst/>
            <a:gdLst/>
            <a:ahLst/>
            <a:cxnLst/>
            <a:rect l="l" t="t" r="r" b="b"/>
            <a:pathLst>
              <a:path w="1398283" h="2095520">
                <a:moveTo>
                  <a:pt x="0" y="0"/>
                </a:moveTo>
                <a:lnTo>
                  <a:pt x="1398283" y="0"/>
                </a:lnTo>
                <a:lnTo>
                  <a:pt x="1398283" y="2095519"/>
                </a:lnTo>
                <a:lnTo>
                  <a:pt x="0" y="20955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398456">
            <a:off x="15101514" y="6979603"/>
            <a:ext cx="2742668" cy="2809064"/>
          </a:xfrm>
          <a:custGeom>
            <a:avLst/>
            <a:gdLst/>
            <a:ahLst/>
            <a:cxnLst/>
            <a:rect l="l" t="t" r="r" b="b"/>
            <a:pathLst>
              <a:path w="2742668" h="2809064">
                <a:moveTo>
                  <a:pt x="0" y="0"/>
                </a:moveTo>
                <a:lnTo>
                  <a:pt x="2742668" y="0"/>
                </a:lnTo>
                <a:lnTo>
                  <a:pt x="2742668" y="2809064"/>
                </a:lnTo>
                <a:lnTo>
                  <a:pt x="0" y="28090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38701" y="7222160"/>
            <a:ext cx="2809064" cy="2671164"/>
          </a:xfrm>
          <a:custGeom>
            <a:avLst/>
            <a:gdLst/>
            <a:ahLst/>
            <a:cxnLst/>
            <a:rect l="l" t="t" r="r" b="b"/>
            <a:pathLst>
              <a:path w="2809064" h="2671164">
                <a:moveTo>
                  <a:pt x="0" y="0"/>
                </a:moveTo>
                <a:lnTo>
                  <a:pt x="2809064" y="0"/>
                </a:lnTo>
                <a:lnTo>
                  <a:pt x="2809064" y="2671165"/>
                </a:lnTo>
                <a:lnTo>
                  <a:pt x="0" y="2671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778078" y="2121994"/>
            <a:ext cx="8455456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Знакомство</a:t>
            </a:r>
            <a:endParaRPr lang="en-US" sz="90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с Яной</a:t>
            </a:r>
            <a:endParaRPr lang="en-US" sz="90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868622" y="1595193"/>
            <a:ext cx="12550756" cy="7853855"/>
          </a:xfrm>
          <a:custGeom>
            <a:avLst/>
            <a:gdLst/>
            <a:ahLst/>
            <a:cxnLst/>
            <a:rect l="l" t="t" r="r" b="b"/>
            <a:pathLst>
              <a:path w="12550756" h="7853855">
                <a:moveTo>
                  <a:pt x="12550756" y="0"/>
                </a:moveTo>
                <a:lnTo>
                  <a:pt x="0" y="0"/>
                </a:lnTo>
                <a:lnTo>
                  <a:pt x="0" y="7853855"/>
                </a:lnTo>
                <a:lnTo>
                  <a:pt x="12550756" y="7853855"/>
                </a:lnTo>
                <a:lnTo>
                  <a:pt x="12550756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64900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5180913" y="1108821"/>
            <a:ext cx="7639223" cy="3387583"/>
            <a:chOff x="0" y="0"/>
            <a:chExt cx="10185631" cy="451677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8133" t="9101" b="29791"/>
            <a:stretch>
              <a:fillRect/>
            </a:stretch>
          </p:blipFill>
          <p:spPr>
            <a:xfrm>
              <a:off x="0" y="0"/>
              <a:ext cx="10185631" cy="4516778"/>
            </a:xfrm>
            <a:prstGeom prst="rect">
              <a:avLst/>
            </a:prstGeom>
          </p:spPr>
        </p:pic>
      </p:grpSp>
      <p:sp>
        <p:nvSpPr>
          <p:cNvPr id="5" name="TextBox 5"/>
          <p:cNvSpPr txBox="1"/>
          <p:nvPr/>
        </p:nvSpPr>
        <p:spPr>
          <a:xfrm>
            <a:off x="4536377" y="4903327"/>
            <a:ext cx="9215246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Узнайте Яну поближе</a:t>
            </a:r>
            <a:endParaRPr lang="en-US" sz="72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</p:txBody>
      </p:sp>
      <p:sp>
        <p:nvSpPr>
          <p:cNvPr id="6" name="Freeform 6"/>
          <p:cNvSpPr/>
          <p:nvPr/>
        </p:nvSpPr>
        <p:spPr>
          <a:xfrm rot="-447594">
            <a:off x="1937492" y="5743390"/>
            <a:ext cx="2303334" cy="2778145"/>
          </a:xfrm>
          <a:custGeom>
            <a:avLst/>
            <a:gdLst/>
            <a:ahLst/>
            <a:cxnLst/>
            <a:rect l="l" t="t" r="r" b="b"/>
            <a:pathLst>
              <a:path w="2303334" h="2778145">
                <a:moveTo>
                  <a:pt x="0" y="0"/>
                </a:moveTo>
                <a:lnTo>
                  <a:pt x="2303335" y="0"/>
                </a:lnTo>
                <a:lnTo>
                  <a:pt x="2303335" y="2778145"/>
                </a:lnTo>
                <a:lnTo>
                  <a:pt x="0" y="2778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68060">
            <a:off x="3171073" y="1222309"/>
            <a:ext cx="1070620" cy="2095520"/>
          </a:xfrm>
          <a:custGeom>
            <a:avLst/>
            <a:gdLst/>
            <a:ahLst/>
            <a:cxnLst/>
            <a:rect l="l" t="t" r="r" b="b"/>
            <a:pathLst>
              <a:path w="1070620" h="2095520">
                <a:moveTo>
                  <a:pt x="0" y="0"/>
                </a:moveTo>
                <a:lnTo>
                  <a:pt x="1070620" y="0"/>
                </a:lnTo>
                <a:lnTo>
                  <a:pt x="1070620" y="2095519"/>
                </a:lnTo>
                <a:lnTo>
                  <a:pt x="0" y="20955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037873" y="4774049"/>
            <a:ext cx="1504885" cy="3507146"/>
          </a:xfrm>
          <a:custGeom>
            <a:avLst/>
            <a:gdLst/>
            <a:ahLst/>
            <a:cxnLst/>
            <a:rect l="l" t="t" r="r" b="b"/>
            <a:pathLst>
              <a:path w="1504885" h="3507146">
                <a:moveTo>
                  <a:pt x="0" y="0"/>
                </a:moveTo>
                <a:lnTo>
                  <a:pt x="1504885" y="0"/>
                </a:lnTo>
                <a:lnTo>
                  <a:pt x="1504885" y="3507146"/>
                </a:lnTo>
                <a:lnTo>
                  <a:pt x="0" y="35071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622954" y="6527622"/>
            <a:ext cx="2636346" cy="2730678"/>
          </a:xfrm>
          <a:custGeom>
            <a:avLst/>
            <a:gdLst/>
            <a:ahLst/>
            <a:cxnLst/>
            <a:rect l="l" t="t" r="r" b="b"/>
            <a:pathLst>
              <a:path w="2636346" h="2730678">
                <a:moveTo>
                  <a:pt x="2636346" y="0"/>
                </a:moveTo>
                <a:lnTo>
                  <a:pt x="0" y="0"/>
                </a:lnTo>
                <a:lnTo>
                  <a:pt x="0" y="2730678"/>
                </a:lnTo>
                <a:lnTo>
                  <a:pt x="2636346" y="2730678"/>
                </a:lnTo>
                <a:lnTo>
                  <a:pt x="263634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6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53808" y="6927958"/>
            <a:ext cx="2717864" cy="2530084"/>
          </a:xfrm>
          <a:custGeom>
            <a:avLst/>
            <a:gdLst/>
            <a:ahLst/>
            <a:cxnLst/>
            <a:rect l="l" t="t" r="r" b="b"/>
            <a:pathLst>
              <a:path w="2717864" h="2530084">
                <a:moveTo>
                  <a:pt x="0" y="0"/>
                </a:moveTo>
                <a:lnTo>
                  <a:pt x="2717864" y="0"/>
                </a:lnTo>
                <a:lnTo>
                  <a:pt x="2717864" y="2530084"/>
                </a:lnTo>
                <a:lnTo>
                  <a:pt x="0" y="253008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0965109" y="1262539"/>
            <a:ext cx="6768042" cy="4235221"/>
          </a:xfrm>
          <a:custGeom>
            <a:avLst/>
            <a:gdLst/>
            <a:ahLst/>
            <a:cxnLst/>
            <a:rect l="l" t="t" r="r" b="b"/>
            <a:pathLst>
              <a:path w="6768042" h="4235221">
                <a:moveTo>
                  <a:pt x="6768042" y="0"/>
                </a:moveTo>
                <a:lnTo>
                  <a:pt x="0" y="0"/>
                </a:lnTo>
                <a:lnTo>
                  <a:pt x="0" y="4235220"/>
                </a:lnTo>
                <a:lnTo>
                  <a:pt x="6768042" y="4235220"/>
                </a:lnTo>
                <a:lnTo>
                  <a:pt x="676804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64900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3254824" y="5556602"/>
            <a:ext cx="6673582" cy="4176111"/>
          </a:xfrm>
          <a:custGeom>
            <a:avLst/>
            <a:gdLst/>
            <a:ahLst/>
            <a:cxnLst/>
            <a:rect l="l" t="t" r="r" b="b"/>
            <a:pathLst>
              <a:path w="6673582" h="4176111">
                <a:moveTo>
                  <a:pt x="6673582" y="0"/>
                </a:moveTo>
                <a:lnTo>
                  <a:pt x="0" y="0"/>
                </a:lnTo>
                <a:lnTo>
                  <a:pt x="0" y="4176110"/>
                </a:lnTo>
                <a:lnTo>
                  <a:pt x="6673582" y="4176110"/>
                </a:lnTo>
                <a:lnTo>
                  <a:pt x="667358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64900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876394" y="5764889"/>
            <a:ext cx="2713385" cy="3301685"/>
          </a:xfrm>
          <a:custGeom>
            <a:avLst/>
            <a:gdLst/>
            <a:ahLst/>
            <a:cxnLst/>
            <a:rect l="l" t="t" r="r" b="b"/>
            <a:pathLst>
              <a:path w="2713385" h="3301685">
                <a:moveTo>
                  <a:pt x="0" y="0"/>
                </a:moveTo>
                <a:lnTo>
                  <a:pt x="2713384" y="0"/>
                </a:lnTo>
                <a:lnTo>
                  <a:pt x="2713384" y="3301685"/>
                </a:lnTo>
                <a:lnTo>
                  <a:pt x="0" y="33016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983460" y="8400435"/>
            <a:ext cx="2220462" cy="1332277"/>
          </a:xfrm>
          <a:custGeom>
            <a:avLst/>
            <a:gdLst/>
            <a:ahLst/>
            <a:cxnLst/>
            <a:rect l="l" t="t" r="r" b="b"/>
            <a:pathLst>
              <a:path w="2220462" h="1332277">
                <a:moveTo>
                  <a:pt x="0" y="0"/>
                </a:moveTo>
                <a:lnTo>
                  <a:pt x="2220462" y="0"/>
                </a:lnTo>
                <a:lnTo>
                  <a:pt x="2220462" y="1332277"/>
                </a:lnTo>
                <a:lnTo>
                  <a:pt x="0" y="13322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0">
            <a:off x="8547242" y="1207090"/>
            <a:ext cx="4224260" cy="4126487"/>
            <a:chOff x="0" y="0"/>
            <a:chExt cx="4828540" cy="4716780"/>
          </a:xfrm>
        </p:grpSpPr>
        <p:sp>
          <p:nvSpPr>
            <p:cNvPr id="8" name="Freeform 8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9"/>
              <a:stretch>
                <a:fillRect t="-49194" b="-4440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-126153">
            <a:off x="1375610" y="5519318"/>
            <a:ext cx="4103219" cy="4008247"/>
            <a:chOff x="0" y="0"/>
            <a:chExt cx="4828540" cy="4716780"/>
          </a:xfrm>
        </p:grpSpPr>
        <p:sp>
          <p:nvSpPr>
            <p:cNvPr id="10" name="Freeform 10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10"/>
              <a:stretch>
                <a:fillRect t="-34834" b="-18801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303464" y="1448627"/>
            <a:ext cx="6230120" cy="349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90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Узнайте Яну поближе</a:t>
            </a:r>
            <a:endParaRPr lang="en-US" sz="90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743436" y="471497"/>
            <a:ext cx="14932072" cy="9344006"/>
          </a:xfrm>
          <a:custGeom>
            <a:avLst/>
            <a:gdLst/>
            <a:ahLst/>
            <a:cxnLst/>
            <a:rect l="l" t="t" r="r" b="b"/>
            <a:pathLst>
              <a:path w="14932072" h="9344006">
                <a:moveTo>
                  <a:pt x="14932072" y="0"/>
                </a:moveTo>
                <a:lnTo>
                  <a:pt x="0" y="0"/>
                </a:lnTo>
                <a:lnTo>
                  <a:pt x="0" y="9344006"/>
                </a:lnTo>
                <a:lnTo>
                  <a:pt x="14932072" y="9344006"/>
                </a:lnTo>
                <a:lnTo>
                  <a:pt x="14932072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6490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96103" y="6948730"/>
            <a:ext cx="2486174" cy="2609534"/>
          </a:xfrm>
          <a:custGeom>
            <a:avLst/>
            <a:gdLst/>
            <a:ahLst/>
            <a:cxnLst/>
            <a:rect l="l" t="t" r="r" b="b"/>
            <a:pathLst>
              <a:path w="2486174" h="2609534">
                <a:moveTo>
                  <a:pt x="0" y="0"/>
                </a:moveTo>
                <a:lnTo>
                  <a:pt x="2486174" y="0"/>
                </a:lnTo>
                <a:lnTo>
                  <a:pt x="2486174" y="2609534"/>
                </a:lnTo>
                <a:lnTo>
                  <a:pt x="0" y="26095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097570">
            <a:off x="15504075" y="3159248"/>
            <a:ext cx="2487924" cy="2456260"/>
          </a:xfrm>
          <a:custGeom>
            <a:avLst/>
            <a:gdLst/>
            <a:ahLst/>
            <a:cxnLst/>
            <a:rect l="l" t="t" r="r" b="b"/>
            <a:pathLst>
              <a:path w="2487924" h="2456260">
                <a:moveTo>
                  <a:pt x="0" y="0"/>
                </a:moveTo>
                <a:lnTo>
                  <a:pt x="2487925" y="0"/>
                </a:lnTo>
                <a:lnTo>
                  <a:pt x="2487925" y="2456260"/>
                </a:lnTo>
                <a:lnTo>
                  <a:pt x="0" y="24562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185768">
            <a:off x="882324" y="734055"/>
            <a:ext cx="1313732" cy="2656444"/>
          </a:xfrm>
          <a:custGeom>
            <a:avLst/>
            <a:gdLst/>
            <a:ahLst/>
            <a:cxnLst/>
            <a:rect l="l" t="t" r="r" b="b"/>
            <a:pathLst>
              <a:path w="1313732" h="2656444">
                <a:moveTo>
                  <a:pt x="0" y="0"/>
                </a:moveTo>
                <a:lnTo>
                  <a:pt x="1313733" y="0"/>
                </a:lnTo>
                <a:lnTo>
                  <a:pt x="1313733" y="2656444"/>
                </a:lnTo>
                <a:lnTo>
                  <a:pt x="0" y="26564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24226" y="1546664"/>
            <a:ext cx="14170492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663E2C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Хобби Яны</a:t>
            </a:r>
            <a:endParaRPr lang="en-US" sz="9000" b="1">
              <a:solidFill>
                <a:srgbClr val="663E2C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0">
            <a:off x="2487751" y="3398980"/>
            <a:ext cx="3776121" cy="3688720"/>
            <a:chOff x="0" y="0"/>
            <a:chExt cx="4828540" cy="4716780"/>
          </a:xfrm>
        </p:grpSpPr>
        <p:sp>
          <p:nvSpPr>
            <p:cNvPr id="8" name="Freeform 8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9"/>
              <a:stretch>
                <a:fillRect l="-23225" r="-23225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0">
            <a:off x="7081906" y="3398980"/>
            <a:ext cx="3776121" cy="3688720"/>
            <a:chOff x="0" y="0"/>
            <a:chExt cx="4828540" cy="4716780"/>
          </a:xfrm>
        </p:grpSpPr>
        <p:sp>
          <p:nvSpPr>
            <p:cNvPr id="10" name="Freeform 10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10"/>
              <a:stretch>
                <a:fillRect l="-44332" r="-44332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0">
            <a:off x="11697517" y="3398980"/>
            <a:ext cx="3776121" cy="3688720"/>
            <a:chOff x="0" y="0"/>
            <a:chExt cx="4828540" cy="4716780"/>
          </a:xfrm>
        </p:grpSpPr>
        <p:sp>
          <p:nvSpPr>
            <p:cNvPr id="12" name="Freeform 12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11"/>
              <a:stretch>
                <a:fillRect l="-23225" r="-23225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6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677964" y="471497"/>
            <a:ext cx="14932072" cy="9344006"/>
          </a:xfrm>
          <a:custGeom>
            <a:avLst/>
            <a:gdLst/>
            <a:ahLst/>
            <a:cxnLst/>
            <a:rect l="l" t="t" r="r" b="b"/>
            <a:pathLst>
              <a:path w="14932072" h="9344006">
                <a:moveTo>
                  <a:pt x="14932072" y="0"/>
                </a:moveTo>
                <a:lnTo>
                  <a:pt x="0" y="0"/>
                </a:lnTo>
                <a:lnTo>
                  <a:pt x="0" y="9344006"/>
                </a:lnTo>
                <a:lnTo>
                  <a:pt x="14932072" y="9344006"/>
                </a:lnTo>
                <a:lnTo>
                  <a:pt x="14932072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64900"/>
            </a:stretch>
          </a:blipFill>
        </p:spPr>
      </p:sp>
      <p:sp>
        <p:nvSpPr>
          <p:cNvPr id="3" name="Freeform 3"/>
          <p:cNvSpPr/>
          <p:nvPr/>
        </p:nvSpPr>
        <p:spPr>
          <a:xfrm rot="344675">
            <a:off x="15740461" y="4212463"/>
            <a:ext cx="1590727" cy="3707203"/>
          </a:xfrm>
          <a:custGeom>
            <a:avLst/>
            <a:gdLst/>
            <a:ahLst/>
            <a:cxnLst/>
            <a:rect l="l" t="t" r="r" b="b"/>
            <a:pathLst>
              <a:path w="1590727" h="3707203">
                <a:moveTo>
                  <a:pt x="0" y="0"/>
                </a:moveTo>
                <a:lnTo>
                  <a:pt x="1590727" y="0"/>
                </a:lnTo>
                <a:lnTo>
                  <a:pt x="1590727" y="3707203"/>
                </a:lnTo>
                <a:lnTo>
                  <a:pt x="0" y="37072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799639" y="1628606"/>
            <a:ext cx="7510734" cy="3286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Немного интересных фактов</a:t>
            </a:r>
            <a:endParaRPr lang="en-US" sz="72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</p:txBody>
      </p:sp>
      <p:grpSp>
        <p:nvGrpSpPr>
          <p:cNvPr id="5" name="Group 5"/>
          <p:cNvGrpSpPr/>
          <p:nvPr/>
        </p:nvGrpSpPr>
        <p:grpSpPr>
          <a:xfrm rot="0">
            <a:off x="1028700" y="1028700"/>
            <a:ext cx="4229870" cy="8003166"/>
            <a:chOff x="0" y="0"/>
            <a:chExt cx="2026314" cy="3833907"/>
          </a:xfrm>
        </p:grpSpPr>
        <p:sp>
          <p:nvSpPr>
            <p:cNvPr id="6" name="Freeform 6"/>
            <p:cNvSpPr/>
            <p:nvPr/>
          </p:nvSpPr>
          <p:spPr>
            <a:xfrm>
              <a:off x="-1" y="0"/>
              <a:ext cx="2026315" cy="3833907"/>
            </a:xfrm>
            <a:custGeom>
              <a:avLst/>
              <a:gdLst/>
              <a:ahLst/>
              <a:cxnLst/>
              <a:rect l="l" t="t" r="r" b="b"/>
              <a:pathLst>
                <a:path w="2026315" h="3833907">
                  <a:moveTo>
                    <a:pt x="274219" y="16918"/>
                  </a:moveTo>
                  <a:cubicBezTo>
                    <a:pt x="274219" y="16918"/>
                    <a:pt x="599802" y="12258"/>
                    <a:pt x="902036" y="12454"/>
                  </a:cubicBezTo>
                  <a:cubicBezTo>
                    <a:pt x="1131091" y="12671"/>
                    <a:pt x="1752246" y="0"/>
                    <a:pt x="1752246" y="0"/>
                  </a:cubicBezTo>
                  <a:cubicBezTo>
                    <a:pt x="1819710" y="0"/>
                    <a:pt x="1895647" y="0"/>
                    <a:pt x="1974420" y="85073"/>
                  </a:cubicBezTo>
                  <a:cubicBezTo>
                    <a:pt x="2017398" y="131488"/>
                    <a:pt x="2018466" y="240224"/>
                    <a:pt x="2018871" y="320281"/>
                  </a:cubicBezTo>
                  <a:cubicBezTo>
                    <a:pt x="2018871" y="320281"/>
                    <a:pt x="2017167" y="2549646"/>
                    <a:pt x="2017167" y="3071322"/>
                  </a:cubicBezTo>
                  <a:cubicBezTo>
                    <a:pt x="2017167" y="3285481"/>
                    <a:pt x="2026315" y="3584660"/>
                    <a:pt x="2026315" y="3584660"/>
                  </a:cubicBezTo>
                  <a:cubicBezTo>
                    <a:pt x="2026315" y="3713329"/>
                    <a:pt x="2022145" y="3833907"/>
                    <a:pt x="1769307" y="3825772"/>
                  </a:cubicBezTo>
                  <a:cubicBezTo>
                    <a:pt x="1769307" y="3825772"/>
                    <a:pt x="1392835" y="3805474"/>
                    <a:pt x="1139295" y="3813072"/>
                  </a:cubicBezTo>
                  <a:cubicBezTo>
                    <a:pt x="945898" y="3821207"/>
                    <a:pt x="299811" y="3833907"/>
                    <a:pt x="299811" y="3833907"/>
                  </a:cubicBezTo>
                  <a:cubicBezTo>
                    <a:pt x="128336" y="3833907"/>
                    <a:pt x="1" y="3732837"/>
                    <a:pt x="4320" y="3530290"/>
                  </a:cubicBezTo>
                  <a:cubicBezTo>
                    <a:pt x="4320" y="3530290"/>
                    <a:pt x="5418" y="3031749"/>
                    <a:pt x="603" y="1207964"/>
                  </a:cubicBezTo>
                  <a:cubicBezTo>
                    <a:pt x="-4212" y="663668"/>
                    <a:pt x="21380" y="330596"/>
                    <a:pt x="21380" y="330596"/>
                  </a:cubicBezTo>
                  <a:cubicBezTo>
                    <a:pt x="23012" y="150571"/>
                    <a:pt x="139292" y="16918"/>
                    <a:pt x="274219" y="16918"/>
                  </a:cubicBezTo>
                  <a:close/>
                </a:path>
              </a:pathLst>
            </a:custGeom>
            <a:solidFill>
              <a:srgbClr val="D88561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0">
            <a:off x="1255574" y="1341563"/>
            <a:ext cx="3776121" cy="3688720"/>
            <a:chOff x="0" y="0"/>
            <a:chExt cx="4828540" cy="4716780"/>
          </a:xfrm>
        </p:grpSpPr>
        <p:sp>
          <p:nvSpPr>
            <p:cNvPr id="8" name="Freeform 8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5"/>
              <a:stretch>
                <a:fillRect l="-34167" r="-12283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0">
            <a:off x="1355254" y="5074895"/>
            <a:ext cx="3776121" cy="3688720"/>
            <a:chOff x="0" y="0"/>
            <a:chExt cx="4828540" cy="4716780"/>
          </a:xfrm>
        </p:grpSpPr>
        <p:sp>
          <p:nvSpPr>
            <p:cNvPr id="10" name="Freeform 10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6"/>
              <a:stretch>
                <a:fillRect l="-23225" r="-23225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574775" y="7193704"/>
            <a:ext cx="3070600" cy="2774706"/>
          </a:xfrm>
          <a:custGeom>
            <a:avLst/>
            <a:gdLst/>
            <a:ahLst/>
            <a:cxnLst/>
            <a:rect l="l" t="t" r="r" b="b"/>
            <a:pathLst>
              <a:path w="3070600" h="2774706">
                <a:moveTo>
                  <a:pt x="0" y="0"/>
                </a:moveTo>
                <a:lnTo>
                  <a:pt x="3070600" y="0"/>
                </a:lnTo>
                <a:lnTo>
                  <a:pt x="3070600" y="2774705"/>
                </a:lnTo>
                <a:lnTo>
                  <a:pt x="0" y="27747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3925597"/>
            <a:ext cx="16230600" cy="4104711"/>
            <a:chOff x="0" y="0"/>
            <a:chExt cx="7775248" cy="1966357"/>
          </a:xfrm>
        </p:grpSpPr>
        <p:sp>
          <p:nvSpPr>
            <p:cNvPr id="3" name="Freeform 3"/>
            <p:cNvSpPr/>
            <p:nvPr/>
          </p:nvSpPr>
          <p:spPr>
            <a:xfrm>
              <a:off x="-1" y="0"/>
              <a:ext cx="7775250" cy="1966357"/>
            </a:xfrm>
            <a:custGeom>
              <a:avLst/>
              <a:gdLst/>
              <a:ahLst/>
              <a:cxnLst/>
              <a:rect l="l" t="t" r="r" b="b"/>
              <a:pathLst>
                <a:path w="7775250" h="1966357">
                  <a:moveTo>
                    <a:pt x="274219" y="16918"/>
                  </a:moveTo>
                  <a:cubicBezTo>
                    <a:pt x="274219" y="16918"/>
                    <a:pt x="599802" y="12258"/>
                    <a:pt x="1004393" y="12454"/>
                  </a:cubicBezTo>
                  <a:cubicBezTo>
                    <a:pt x="6152889" y="12671"/>
                    <a:pt x="7501181" y="0"/>
                    <a:pt x="7501181" y="0"/>
                  </a:cubicBezTo>
                  <a:cubicBezTo>
                    <a:pt x="7568644" y="0"/>
                    <a:pt x="7644582" y="0"/>
                    <a:pt x="7723354" y="85073"/>
                  </a:cubicBezTo>
                  <a:cubicBezTo>
                    <a:pt x="7766332" y="131488"/>
                    <a:pt x="7767401" y="240224"/>
                    <a:pt x="7767806" y="320281"/>
                  </a:cubicBezTo>
                  <a:cubicBezTo>
                    <a:pt x="7767806" y="320281"/>
                    <a:pt x="7766101" y="1004471"/>
                    <a:pt x="7766101" y="1203772"/>
                  </a:cubicBezTo>
                  <a:cubicBezTo>
                    <a:pt x="7766101" y="1417931"/>
                    <a:pt x="7775250" y="1717110"/>
                    <a:pt x="7775250" y="1717110"/>
                  </a:cubicBezTo>
                  <a:cubicBezTo>
                    <a:pt x="7775250" y="1845779"/>
                    <a:pt x="7771080" y="1966357"/>
                    <a:pt x="7518242" y="1958222"/>
                  </a:cubicBezTo>
                  <a:cubicBezTo>
                    <a:pt x="7518242" y="1958222"/>
                    <a:pt x="7141770" y="1937924"/>
                    <a:pt x="6337273" y="1945522"/>
                  </a:cubicBezTo>
                  <a:cubicBezTo>
                    <a:pt x="1990280" y="1953657"/>
                    <a:pt x="299811" y="1966357"/>
                    <a:pt x="299811" y="1966357"/>
                  </a:cubicBezTo>
                  <a:cubicBezTo>
                    <a:pt x="128336" y="1966357"/>
                    <a:pt x="1" y="1865287"/>
                    <a:pt x="4320" y="1662740"/>
                  </a:cubicBezTo>
                  <a:cubicBezTo>
                    <a:pt x="4320" y="1662740"/>
                    <a:pt x="5418" y="1164199"/>
                    <a:pt x="603" y="944842"/>
                  </a:cubicBezTo>
                  <a:cubicBezTo>
                    <a:pt x="-4212" y="663668"/>
                    <a:pt x="21380" y="330596"/>
                    <a:pt x="21380" y="330596"/>
                  </a:cubicBezTo>
                  <a:cubicBezTo>
                    <a:pt x="23012" y="150571"/>
                    <a:pt x="139292" y="16918"/>
                    <a:pt x="274219" y="16918"/>
                  </a:cubicBezTo>
                  <a:close/>
                </a:path>
              </a:pathLst>
            </a:custGeom>
            <a:solidFill>
              <a:srgbClr val="FCE4DE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 rot="0">
            <a:off x="1347794" y="4133592"/>
            <a:ext cx="3776121" cy="3688720"/>
            <a:chOff x="0" y="0"/>
            <a:chExt cx="4828540" cy="4716780"/>
          </a:xfrm>
        </p:grpSpPr>
        <p:sp>
          <p:nvSpPr>
            <p:cNvPr id="5" name="Freeform 5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1"/>
              <a:stretch>
                <a:fillRect l="-23759" t="-28307" r="-11748" b="-79880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0">
            <a:off x="5286558" y="4133592"/>
            <a:ext cx="3776121" cy="3688720"/>
            <a:chOff x="0" y="0"/>
            <a:chExt cx="4828540" cy="4716780"/>
          </a:xfrm>
        </p:grpSpPr>
        <p:sp>
          <p:nvSpPr>
            <p:cNvPr id="7" name="Freeform 7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2"/>
              <a:stretch>
                <a:fillRect l="-23225" r="-23225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0">
            <a:off x="13164085" y="4133592"/>
            <a:ext cx="3776121" cy="3688720"/>
            <a:chOff x="0" y="0"/>
            <a:chExt cx="4828540" cy="4716780"/>
          </a:xfrm>
        </p:grpSpPr>
        <p:sp>
          <p:nvSpPr>
            <p:cNvPr id="9" name="Freeform 9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3"/>
              <a:stretch>
                <a:fillRect l="-23202" r="-23202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0">
            <a:off x="9225322" y="4133592"/>
            <a:ext cx="3776121" cy="3688720"/>
            <a:chOff x="0" y="0"/>
            <a:chExt cx="4828540" cy="4716780"/>
          </a:xfrm>
        </p:grpSpPr>
        <p:sp>
          <p:nvSpPr>
            <p:cNvPr id="11" name="Freeform 11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4"/>
              <a:stretch>
                <a:fillRect l="-23225" r="-23225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2140076" y="1749275"/>
            <a:ext cx="14170492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663E2C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Семья Яны</a:t>
            </a:r>
            <a:endParaRPr lang="en-US" sz="9000" b="1">
              <a:solidFill>
                <a:srgbClr val="663E2C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6551898" y="2076290"/>
            <a:ext cx="1070620" cy="2095520"/>
          </a:xfrm>
          <a:custGeom>
            <a:avLst/>
            <a:gdLst/>
            <a:ahLst/>
            <a:cxnLst/>
            <a:rect l="l" t="t" r="r" b="b"/>
            <a:pathLst>
              <a:path w="1070620" h="2095520">
                <a:moveTo>
                  <a:pt x="1070620" y="0"/>
                </a:moveTo>
                <a:lnTo>
                  <a:pt x="0" y="0"/>
                </a:lnTo>
                <a:lnTo>
                  <a:pt x="0" y="2095520"/>
                </a:lnTo>
                <a:lnTo>
                  <a:pt x="1070620" y="2095520"/>
                </a:lnTo>
                <a:lnTo>
                  <a:pt x="107062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35626" y="6762394"/>
            <a:ext cx="2323740" cy="2535827"/>
          </a:xfrm>
          <a:custGeom>
            <a:avLst/>
            <a:gdLst/>
            <a:ahLst/>
            <a:cxnLst/>
            <a:rect l="l" t="t" r="r" b="b"/>
            <a:pathLst>
              <a:path w="2323740" h="2535827">
                <a:moveTo>
                  <a:pt x="0" y="0"/>
                </a:moveTo>
                <a:lnTo>
                  <a:pt x="2323740" y="0"/>
                </a:lnTo>
                <a:lnTo>
                  <a:pt x="2323740" y="2535827"/>
                </a:lnTo>
                <a:lnTo>
                  <a:pt x="0" y="25358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6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99989" y="726492"/>
            <a:ext cx="14932072" cy="9344006"/>
          </a:xfrm>
          <a:custGeom>
            <a:avLst/>
            <a:gdLst/>
            <a:ahLst/>
            <a:cxnLst/>
            <a:rect l="l" t="t" r="r" b="b"/>
            <a:pathLst>
              <a:path w="14932072" h="9344006">
                <a:moveTo>
                  <a:pt x="14932073" y="0"/>
                </a:moveTo>
                <a:lnTo>
                  <a:pt x="0" y="0"/>
                </a:lnTo>
                <a:lnTo>
                  <a:pt x="0" y="9344005"/>
                </a:lnTo>
                <a:lnTo>
                  <a:pt x="14932073" y="9344005"/>
                </a:lnTo>
                <a:lnTo>
                  <a:pt x="14932073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64900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8833235" y="1564547"/>
            <a:ext cx="7741103" cy="7599468"/>
            <a:chOff x="0" y="0"/>
            <a:chExt cx="1960938" cy="1925060"/>
          </a:xfrm>
        </p:grpSpPr>
        <p:sp>
          <p:nvSpPr>
            <p:cNvPr id="4" name="Freeform 4"/>
            <p:cNvSpPr/>
            <p:nvPr/>
          </p:nvSpPr>
          <p:spPr>
            <a:xfrm>
              <a:off x="-1" y="0"/>
              <a:ext cx="1960939" cy="1925060"/>
            </a:xfrm>
            <a:custGeom>
              <a:avLst/>
              <a:gdLst/>
              <a:ahLst/>
              <a:cxnLst/>
              <a:rect l="l" t="t" r="r" b="b"/>
              <a:pathLst>
                <a:path w="1960939" h="1925060">
                  <a:moveTo>
                    <a:pt x="274219" y="16918"/>
                  </a:moveTo>
                  <a:cubicBezTo>
                    <a:pt x="274219" y="16918"/>
                    <a:pt x="599802" y="12258"/>
                    <a:pt x="900872" y="12454"/>
                  </a:cubicBezTo>
                  <a:cubicBezTo>
                    <a:pt x="1073985" y="12671"/>
                    <a:pt x="1686871" y="0"/>
                    <a:pt x="1686871" y="0"/>
                  </a:cubicBezTo>
                  <a:cubicBezTo>
                    <a:pt x="1754334" y="0"/>
                    <a:pt x="1830271" y="0"/>
                    <a:pt x="1909044" y="85073"/>
                  </a:cubicBezTo>
                  <a:cubicBezTo>
                    <a:pt x="1952022" y="131488"/>
                    <a:pt x="1953091" y="240224"/>
                    <a:pt x="1953496" y="320281"/>
                  </a:cubicBezTo>
                  <a:cubicBezTo>
                    <a:pt x="1953496" y="320281"/>
                    <a:pt x="1951791" y="970303"/>
                    <a:pt x="1951791" y="1162476"/>
                  </a:cubicBezTo>
                  <a:cubicBezTo>
                    <a:pt x="1951791" y="1376634"/>
                    <a:pt x="1960939" y="1675813"/>
                    <a:pt x="1960939" y="1675813"/>
                  </a:cubicBezTo>
                  <a:cubicBezTo>
                    <a:pt x="1960939" y="1804482"/>
                    <a:pt x="1956770" y="1925060"/>
                    <a:pt x="1703932" y="1916925"/>
                  </a:cubicBezTo>
                  <a:cubicBezTo>
                    <a:pt x="1703932" y="1916925"/>
                    <a:pt x="1327459" y="1896627"/>
                    <a:pt x="1080184" y="1904225"/>
                  </a:cubicBezTo>
                  <a:cubicBezTo>
                    <a:pt x="934022" y="1912360"/>
                    <a:pt x="299811" y="1925060"/>
                    <a:pt x="299811" y="1925060"/>
                  </a:cubicBezTo>
                  <a:cubicBezTo>
                    <a:pt x="128336" y="1925060"/>
                    <a:pt x="1" y="1823991"/>
                    <a:pt x="4320" y="1621444"/>
                  </a:cubicBezTo>
                  <a:cubicBezTo>
                    <a:pt x="4320" y="1621444"/>
                    <a:pt x="5418" y="1122902"/>
                    <a:pt x="603" y="939024"/>
                  </a:cubicBezTo>
                  <a:cubicBezTo>
                    <a:pt x="-4212" y="663668"/>
                    <a:pt x="21380" y="330596"/>
                    <a:pt x="21380" y="330596"/>
                  </a:cubicBezTo>
                  <a:cubicBezTo>
                    <a:pt x="23012" y="150571"/>
                    <a:pt x="139292" y="16918"/>
                    <a:pt x="274219" y="16918"/>
                  </a:cubicBezTo>
                  <a:close/>
                </a:path>
              </a:pathLst>
            </a:custGeom>
            <a:solidFill>
              <a:srgbClr val="39484F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0">
            <a:off x="9140590" y="1865607"/>
            <a:ext cx="3616596" cy="3532887"/>
            <a:chOff x="0" y="0"/>
            <a:chExt cx="4828540" cy="4716780"/>
          </a:xfrm>
        </p:grpSpPr>
        <p:sp>
          <p:nvSpPr>
            <p:cNvPr id="6" name="Freeform 6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3"/>
              <a:stretch>
                <a:fillRect l="-23202" r="-23202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0">
            <a:off x="12819785" y="5469341"/>
            <a:ext cx="3616596" cy="3532887"/>
            <a:chOff x="0" y="0"/>
            <a:chExt cx="4828540" cy="4716780"/>
          </a:xfrm>
        </p:grpSpPr>
        <p:sp>
          <p:nvSpPr>
            <p:cNvPr id="8" name="Freeform 8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4"/>
              <a:stretch>
                <a:fillRect l="-23202" r="-23202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0">
            <a:off x="9140590" y="5469341"/>
            <a:ext cx="3616596" cy="3532887"/>
            <a:chOff x="0" y="0"/>
            <a:chExt cx="4828540" cy="4716780"/>
          </a:xfrm>
        </p:grpSpPr>
        <p:sp>
          <p:nvSpPr>
            <p:cNvPr id="10" name="Freeform 10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5"/>
              <a:stretch>
                <a:fillRect r="-66490" b="-14571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0">
            <a:off x="12819785" y="1865607"/>
            <a:ext cx="3616596" cy="3532887"/>
            <a:chOff x="0" y="0"/>
            <a:chExt cx="4828540" cy="4716780"/>
          </a:xfrm>
        </p:grpSpPr>
        <p:sp>
          <p:nvSpPr>
            <p:cNvPr id="12" name="Freeform 12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6"/>
              <a:stretch>
                <a:fillRect l="-28350" t="-26817" b="-70374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504957" y="1709541"/>
            <a:ext cx="7000514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Питомцы Яны</a:t>
            </a:r>
            <a:endParaRPr lang="en-US" sz="90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5827233" y="6751115"/>
            <a:ext cx="2075132" cy="2956794"/>
          </a:xfrm>
          <a:custGeom>
            <a:avLst/>
            <a:gdLst/>
            <a:ahLst/>
            <a:cxnLst/>
            <a:rect l="l" t="t" r="r" b="b"/>
            <a:pathLst>
              <a:path w="2075132" h="2956794">
                <a:moveTo>
                  <a:pt x="0" y="0"/>
                </a:moveTo>
                <a:lnTo>
                  <a:pt x="2075132" y="0"/>
                </a:lnTo>
                <a:lnTo>
                  <a:pt x="2075132" y="2956794"/>
                </a:lnTo>
                <a:lnTo>
                  <a:pt x="0" y="29567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00116" y="7306147"/>
            <a:ext cx="3293509" cy="1952153"/>
          </a:xfrm>
          <a:custGeom>
            <a:avLst/>
            <a:gdLst/>
            <a:ahLst/>
            <a:cxnLst/>
            <a:rect l="l" t="t" r="r" b="b"/>
            <a:pathLst>
              <a:path w="3293509" h="1952153">
                <a:moveTo>
                  <a:pt x="0" y="0"/>
                </a:moveTo>
                <a:lnTo>
                  <a:pt x="3293509" y="0"/>
                </a:lnTo>
                <a:lnTo>
                  <a:pt x="3293509" y="1952153"/>
                </a:lnTo>
                <a:lnTo>
                  <a:pt x="0" y="19521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07738" y="1534967"/>
            <a:ext cx="11834140" cy="7914081"/>
          </a:xfrm>
          <a:custGeom>
            <a:avLst/>
            <a:gdLst/>
            <a:ahLst/>
            <a:cxnLst/>
            <a:rect l="l" t="t" r="r" b="b"/>
            <a:pathLst>
              <a:path w="11834140" h="7914081">
                <a:moveTo>
                  <a:pt x="0" y="0"/>
                </a:moveTo>
                <a:lnTo>
                  <a:pt x="11834140" y="0"/>
                </a:lnTo>
                <a:lnTo>
                  <a:pt x="11834140" y="7914081"/>
                </a:lnTo>
                <a:lnTo>
                  <a:pt x="0" y="791408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11165" y="3257845"/>
            <a:ext cx="10627286" cy="412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Яна очень</a:t>
            </a:r>
            <a:endParaRPr lang="en-US" sz="90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рада дружить</a:t>
            </a:r>
            <a:endParaRPr lang="en-US" sz="90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39484F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rPr>
              <a:t>со всеми вами!</a:t>
            </a:r>
            <a:endParaRPr lang="en-US" sz="9000" b="1">
              <a:solidFill>
                <a:srgbClr val="39484F"/>
              </a:solidFill>
              <a:latin typeface="Rubik Heavy" panose="00000A00000000000000"/>
              <a:ea typeface="Rubik Heavy" panose="00000A00000000000000"/>
              <a:cs typeface="Rubik Heavy" panose="00000A00000000000000"/>
              <a:sym typeface="Rubik Heavy" panose="00000A0000000000000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137346" y="7273086"/>
            <a:ext cx="3916618" cy="2143458"/>
          </a:xfrm>
          <a:custGeom>
            <a:avLst/>
            <a:gdLst/>
            <a:ahLst/>
            <a:cxnLst/>
            <a:rect l="l" t="t" r="r" b="b"/>
            <a:pathLst>
              <a:path w="3916618" h="2143458">
                <a:moveTo>
                  <a:pt x="0" y="0"/>
                </a:moveTo>
                <a:lnTo>
                  <a:pt x="3916618" y="0"/>
                </a:lnTo>
                <a:lnTo>
                  <a:pt x="3916618" y="2143458"/>
                </a:lnTo>
                <a:lnTo>
                  <a:pt x="0" y="21434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874081">
            <a:off x="14013168" y="6302688"/>
            <a:ext cx="3369446" cy="551364"/>
          </a:xfrm>
          <a:custGeom>
            <a:avLst/>
            <a:gdLst/>
            <a:ahLst/>
            <a:cxnLst/>
            <a:rect l="l" t="t" r="r" b="b"/>
            <a:pathLst>
              <a:path w="3369446" h="551364">
                <a:moveTo>
                  <a:pt x="0" y="0"/>
                </a:moveTo>
                <a:lnTo>
                  <a:pt x="3369446" y="0"/>
                </a:lnTo>
                <a:lnTo>
                  <a:pt x="3369446" y="551364"/>
                </a:lnTo>
                <a:lnTo>
                  <a:pt x="0" y="551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916300" y="266948"/>
            <a:ext cx="2925579" cy="2851109"/>
          </a:xfrm>
          <a:custGeom>
            <a:avLst/>
            <a:gdLst/>
            <a:ahLst/>
            <a:cxnLst/>
            <a:rect l="l" t="t" r="r" b="b"/>
            <a:pathLst>
              <a:path w="2925579" h="2851109">
                <a:moveTo>
                  <a:pt x="0" y="0"/>
                </a:moveTo>
                <a:lnTo>
                  <a:pt x="2925578" y="0"/>
                </a:lnTo>
                <a:lnTo>
                  <a:pt x="2925578" y="2851109"/>
                </a:lnTo>
                <a:lnTo>
                  <a:pt x="0" y="28511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79009">
            <a:off x="15027595" y="6432062"/>
            <a:ext cx="2045989" cy="2095520"/>
          </a:xfrm>
          <a:custGeom>
            <a:avLst/>
            <a:gdLst/>
            <a:ahLst/>
            <a:cxnLst/>
            <a:rect l="l" t="t" r="r" b="b"/>
            <a:pathLst>
              <a:path w="2045989" h="2095520">
                <a:moveTo>
                  <a:pt x="0" y="0"/>
                </a:moveTo>
                <a:lnTo>
                  <a:pt x="2045989" y="0"/>
                </a:lnTo>
                <a:lnTo>
                  <a:pt x="2045989" y="2095519"/>
                </a:lnTo>
                <a:lnTo>
                  <a:pt x="0" y="2095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1028700"/>
            <a:ext cx="4497460" cy="4904476"/>
            <a:chOff x="0" y="0"/>
            <a:chExt cx="5996613" cy="6539302"/>
          </a:xfrm>
        </p:grpSpPr>
        <p:sp>
          <p:nvSpPr>
            <p:cNvPr id="3" name="TextBox 3"/>
            <p:cNvSpPr txBox="1"/>
            <p:nvPr/>
          </p:nvSpPr>
          <p:spPr>
            <a:xfrm>
              <a:off x="0" y="4994559"/>
              <a:ext cx="5996613" cy="2061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0"/>
                </a:lnSpc>
              </a:pPr>
              <a:r>
                <a:rPr lang="en-US" sz="2400">
                  <a:solidFill>
                    <a:srgbClr val="663E2C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Используйте эти значки</a:t>
              </a:r>
              <a:endParaRPr lang="en-US" sz="2400">
                <a:solidFill>
                  <a:srgbClr val="663E2C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  <a:p>
              <a:pPr algn="l">
                <a:lnSpc>
                  <a:spcPts val="3120"/>
                </a:lnSpc>
              </a:pPr>
              <a:r>
                <a:rPr lang="en-US" sz="2400">
                  <a:solidFill>
                    <a:srgbClr val="663E2C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и иллюстрации в своей презентации Canva. Удачных дизайнов!</a:t>
              </a:r>
              <a:endParaRPr lang="en-US" sz="2400">
                <a:solidFill>
                  <a:srgbClr val="663E2C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5498201" cy="5299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95"/>
                </a:lnSpc>
              </a:pPr>
            </a:p>
            <a:p>
              <a:pPr algn="l">
                <a:lnSpc>
                  <a:spcPts val="5195"/>
                </a:lnSpc>
              </a:pPr>
            </a:p>
            <a:p>
              <a:pPr algn="l">
                <a:lnSpc>
                  <a:spcPts val="5195"/>
                </a:lnSpc>
              </a:pPr>
              <a:r>
                <a:rPr lang="en-US" sz="4725" b="1">
                  <a:solidFill>
                    <a:srgbClr val="663E2C"/>
                  </a:solidFill>
                  <a:latin typeface="Rubik Heavy" panose="00000A00000000000000"/>
                  <a:ea typeface="Rubik Heavy" panose="00000A00000000000000"/>
                  <a:cs typeface="Rubik Heavy" panose="00000A00000000000000"/>
                  <a:sym typeface="Rubik Heavy" panose="00000A00000000000000"/>
                </a:rPr>
                <a:t>Страница материалов для  учителя</a:t>
              </a:r>
              <a:endParaRPr lang="en-US" sz="4725" b="1">
                <a:solidFill>
                  <a:srgbClr val="663E2C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endParaRPr>
            </a:p>
            <a:p>
              <a:pPr algn="l">
                <a:lnSpc>
                  <a:spcPts val="5195"/>
                </a:lnSpc>
              </a:pPr>
            </a:p>
          </p:txBody>
        </p:sp>
      </p:grpSp>
      <p:sp>
        <p:nvSpPr>
          <p:cNvPr id="5" name="Freeform 5"/>
          <p:cNvSpPr/>
          <p:nvPr/>
        </p:nvSpPr>
        <p:spPr>
          <a:xfrm>
            <a:off x="9868936" y="6570074"/>
            <a:ext cx="1973280" cy="2021050"/>
          </a:xfrm>
          <a:custGeom>
            <a:avLst/>
            <a:gdLst/>
            <a:ahLst/>
            <a:cxnLst/>
            <a:rect l="l" t="t" r="r" b="b"/>
            <a:pathLst>
              <a:path w="1973280" h="2021050">
                <a:moveTo>
                  <a:pt x="0" y="0"/>
                </a:moveTo>
                <a:lnTo>
                  <a:pt x="1973281" y="0"/>
                </a:lnTo>
                <a:lnTo>
                  <a:pt x="1973281" y="2021051"/>
                </a:lnTo>
                <a:lnTo>
                  <a:pt x="0" y="202105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599780" y="6619682"/>
            <a:ext cx="2021050" cy="1921835"/>
          </a:xfrm>
          <a:custGeom>
            <a:avLst/>
            <a:gdLst/>
            <a:ahLst/>
            <a:cxnLst/>
            <a:rect l="l" t="t" r="r" b="b"/>
            <a:pathLst>
              <a:path w="2021050" h="1921835">
                <a:moveTo>
                  <a:pt x="0" y="0"/>
                </a:moveTo>
                <a:lnTo>
                  <a:pt x="2021050" y="0"/>
                </a:lnTo>
                <a:lnTo>
                  <a:pt x="2021050" y="1921835"/>
                </a:lnTo>
                <a:lnTo>
                  <a:pt x="0" y="19218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612154" y="1695875"/>
            <a:ext cx="1675635" cy="2021050"/>
          </a:xfrm>
          <a:custGeom>
            <a:avLst/>
            <a:gdLst/>
            <a:ahLst/>
            <a:cxnLst/>
            <a:rect l="l" t="t" r="r" b="b"/>
            <a:pathLst>
              <a:path w="1675635" h="2021050">
                <a:moveTo>
                  <a:pt x="0" y="0"/>
                </a:moveTo>
                <a:lnTo>
                  <a:pt x="1675635" y="0"/>
                </a:lnTo>
                <a:lnTo>
                  <a:pt x="1675635" y="2021051"/>
                </a:lnTo>
                <a:lnTo>
                  <a:pt x="0" y="20210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284990" y="1695875"/>
            <a:ext cx="191081" cy="2021050"/>
          </a:xfrm>
          <a:custGeom>
            <a:avLst/>
            <a:gdLst/>
            <a:ahLst/>
            <a:cxnLst/>
            <a:rect l="l" t="t" r="r" b="b"/>
            <a:pathLst>
              <a:path w="191081" h="2021050">
                <a:moveTo>
                  <a:pt x="0" y="0"/>
                </a:moveTo>
                <a:lnTo>
                  <a:pt x="191081" y="0"/>
                </a:lnTo>
                <a:lnTo>
                  <a:pt x="191081" y="2021051"/>
                </a:lnTo>
                <a:lnTo>
                  <a:pt x="0" y="20210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903801" y="1891904"/>
            <a:ext cx="2021050" cy="1106066"/>
          </a:xfrm>
          <a:custGeom>
            <a:avLst/>
            <a:gdLst/>
            <a:ahLst/>
            <a:cxnLst/>
            <a:rect l="l" t="t" r="r" b="b"/>
            <a:pathLst>
              <a:path w="2021050" h="1106066">
                <a:moveTo>
                  <a:pt x="0" y="0"/>
                </a:moveTo>
                <a:lnTo>
                  <a:pt x="2021050" y="0"/>
                </a:lnTo>
                <a:lnTo>
                  <a:pt x="2021050" y="1106066"/>
                </a:lnTo>
                <a:lnTo>
                  <a:pt x="0" y="11060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903801" y="3190180"/>
            <a:ext cx="2021050" cy="330717"/>
          </a:xfrm>
          <a:custGeom>
            <a:avLst/>
            <a:gdLst/>
            <a:ahLst/>
            <a:cxnLst/>
            <a:rect l="l" t="t" r="r" b="b"/>
            <a:pathLst>
              <a:path w="2021050" h="330717">
                <a:moveTo>
                  <a:pt x="0" y="0"/>
                </a:moveTo>
                <a:lnTo>
                  <a:pt x="2021050" y="0"/>
                </a:lnTo>
                <a:lnTo>
                  <a:pt x="2021050" y="330717"/>
                </a:lnTo>
                <a:lnTo>
                  <a:pt x="0" y="3307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540864" y="1695875"/>
            <a:ext cx="1032573" cy="2021050"/>
          </a:xfrm>
          <a:custGeom>
            <a:avLst/>
            <a:gdLst/>
            <a:ahLst/>
            <a:cxnLst/>
            <a:rect l="l" t="t" r="r" b="b"/>
            <a:pathLst>
              <a:path w="1032573" h="2021050">
                <a:moveTo>
                  <a:pt x="0" y="0"/>
                </a:moveTo>
                <a:lnTo>
                  <a:pt x="1032573" y="0"/>
                </a:lnTo>
                <a:lnTo>
                  <a:pt x="1032573" y="2021051"/>
                </a:lnTo>
                <a:lnTo>
                  <a:pt x="0" y="2021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59480" y="4158697"/>
            <a:ext cx="2021050" cy="1969605"/>
          </a:xfrm>
          <a:custGeom>
            <a:avLst/>
            <a:gdLst/>
            <a:ahLst/>
            <a:cxnLst/>
            <a:rect l="l" t="t" r="r" b="b"/>
            <a:pathLst>
              <a:path w="2021050" h="1969605">
                <a:moveTo>
                  <a:pt x="0" y="0"/>
                </a:moveTo>
                <a:lnTo>
                  <a:pt x="2021050" y="0"/>
                </a:lnTo>
                <a:lnTo>
                  <a:pt x="2021050" y="1969606"/>
                </a:lnTo>
                <a:lnTo>
                  <a:pt x="0" y="1969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599780" y="4132975"/>
            <a:ext cx="1852017" cy="2021050"/>
          </a:xfrm>
          <a:custGeom>
            <a:avLst/>
            <a:gdLst/>
            <a:ahLst/>
            <a:cxnLst/>
            <a:rect l="l" t="t" r="r" b="b"/>
            <a:pathLst>
              <a:path w="1852017" h="2021050">
                <a:moveTo>
                  <a:pt x="0" y="0"/>
                </a:moveTo>
                <a:lnTo>
                  <a:pt x="1852017" y="0"/>
                </a:lnTo>
                <a:lnTo>
                  <a:pt x="1852017" y="2021050"/>
                </a:lnTo>
                <a:lnTo>
                  <a:pt x="0" y="2021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727054" y="2247377"/>
            <a:ext cx="2122534" cy="1273520"/>
          </a:xfrm>
          <a:custGeom>
            <a:avLst/>
            <a:gdLst/>
            <a:ahLst/>
            <a:cxnLst/>
            <a:rect l="l" t="t" r="r" b="b"/>
            <a:pathLst>
              <a:path w="2122534" h="1273520">
                <a:moveTo>
                  <a:pt x="0" y="0"/>
                </a:moveTo>
                <a:lnTo>
                  <a:pt x="2122534" y="0"/>
                </a:lnTo>
                <a:lnTo>
                  <a:pt x="2122534" y="1273520"/>
                </a:lnTo>
                <a:lnTo>
                  <a:pt x="0" y="127352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418330" y="6619682"/>
            <a:ext cx="2122534" cy="1975886"/>
          </a:xfrm>
          <a:custGeom>
            <a:avLst/>
            <a:gdLst/>
            <a:ahLst/>
            <a:cxnLst/>
            <a:rect l="l" t="t" r="r" b="b"/>
            <a:pathLst>
              <a:path w="2122534" h="1975886">
                <a:moveTo>
                  <a:pt x="0" y="0"/>
                </a:moveTo>
                <a:lnTo>
                  <a:pt x="2122534" y="0"/>
                </a:lnTo>
                <a:lnTo>
                  <a:pt x="2122534" y="1975886"/>
                </a:lnTo>
                <a:lnTo>
                  <a:pt x="0" y="197588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903801" y="4158697"/>
            <a:ext cx="2023129" cy="2095520"/>
          </a:xfrm>
          <a:custGeom>
            <a:avLst/>
            <a:gdLst/>
            <a:ahLst/>
            <a:cxnLst/>
            <a:rect l="l" t="t" r="r" b="b"/>
            <a:pathLst>
              <a:path w="2023129" h="2095520">
                <a:moveTo>
                  <a:pt x="0" y="0"/>
                </a:moveTo>
                <a:lnTo>
                  <a:pt x="2023129" y="0"/>
                </a:lnTo>
                <a:lnTo>
                  <a:pt x="2023129" y="2095520"/>
                </a:lnTo>
                <a:lnTo>
                  <a:pt x="0" y="209552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994591" y="4158697"/>
            <a:ext cx="910760" cy="2122534"/>
          </a:xfrm>
          <a:custGeom>
            <a:avLst/>
            <a:gdLst/>
            <a:ahLst/>
            <a:cxnLst/>
            <a:rect l="l" t="t" r="r" b="b"/>
            <a:pathLst>
              <a:path w="910760" h="2122534">
                <a:moveTo>
                  <a:pt x="0" y="0"/>
                </a:moveTo>
                <a:lnTo>
                  <a:pt x="910760" y="0"/>
                </a:lnTo>
                <a:lnTo>
                  <a:pt x="910760" y="2122534"/>
                </a:lnTo>
                <a:lnTo>
                  <a:pt x="0" y="2122534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869368" y="6893243"/>
            <a:ext cx="2095520" cy="1428763"/>
          </a:xfrm>
          <a:custGeom>
            <a:avLst/>
            <a:gdLst/>
            <a:ahLst/>
            <a:cxnLst/>
            <a:rect l="l" t="t" r="r" b="b"/>
            <a:pathLst>
              <a:path w="2095520" h="1428763">
                <a:moveTo>
                  <a:pt x="0" y="0"/>
                </a:moveTo>
                <a:lnTo>
                  <a:pt x="2095520" y="0"/>
                </a:lnTo>
                <a:lnTo>
                  <a:pt x="2095520" y="1428763"/>
                </a:lnTo>
                <a:lnTo>
                  <a:pt x="0" y="1428763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1021556"/>
            <a:ext cx="5019368" cy="3935972"/>
            <a:chOff x="0" y="-9525"/>
            <a:chExt cx="6692490" cy="5247963"/>
          </a:xfrm>
        </p:grpSpPr>
        <p:sp>
          <p:nvSpPr>
            <p:cNvPr id="3" name="TextBox 3"/>
            <p:cNvSpPr txBox="1"/>
            <p:nvPr/>
          </p:nvSpPr>
          <p:spPr>
            <a:xfrm>
              <a:off x="0" y="4722818"/>
              <a:ext cx="6692490" cy="51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0"/>
                </a:lnSpc>
              </a:pPr>
              <a:endParaRPr lang="en-US" sz="2325">
                <a:solidFill>
                  <a:srgbClr val="663E2C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5498201" cy="483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60"/>
                </a:lnSpc>
              </a:pPr>
            </a:p>
            <a:p>
              <a:pPr algn="l">
                <a:lnSpc>
                  <a:spcPts val="5760"/>
                </a:lnSpc>
              </a:pPr>
              <a:r>
                <a:rPr lang="en-US" sz="4800" b="1">
                  <a:solidFill>
                    <a:srgbClr val="663E2C"/>
                  </a:solidFill>
                  <a:latin typeface="Rubik Heavy" panose="00000A00000000000000"/>
                  <a:ea typeface="Rubik Heavy" panose="00000A00000000000000"/>
                  <a:cs typeface="Rubik Heavy" panose="00000A00000000000000"/>
                  <a:sym typeface="Rubik Heavy" panose="00000A00000000000000"/>
                </a:rPr>
                <a:t>Страница материалов для учителя</a:t>
              </a:r>
              <a:endParaRPr lang="en-US" sz="4800" b="1">
                <a:solidFill>
                  <a:srgbClr val="663E2C"/>
                </a:solidFill>
                <a:latin typeface="Rubik Heavy" panose="00000A00000000000000"/>
                <a:ea typeface="Rubik Heavy" panose="00000A00000000000000"/>
                <a:cs typeface="Rubik Heavy" panose="00000A00000000000000"/>
                <a:sym typeface="Rubik Heavy" panose="00000A00000000000000"/>
              </a:endParaRPr>
            </a:p>
            <a:p>
              <a:pPr algn="l">
                <a:lnSpc>
                  <a:spcPts val="57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8246274" y="1028700"/>
            <a:ext cx="7515974" cy="801242"/>
            <a:chOff x="0" y="0"/>
            <a:chExt cx="10021299" cy="1068323"/>
          </a:xfrm>
        </p:grpSpPr>
        <p:grpSp>
          <p:nvGrpSpPr>
            <p:cNvPr id="6" name="Group 6"/>
            <p:cNvGrpSpPr/>
            <p:nvPr/>
          </p:nvGrpSpPr>
          <p:grpSpPr>
            <a:xfrm rot="0">
              <a:off x="0" y="0"/>
              <a:ext cx="10021299" cy="1068323"/>
              <a:chOff x="0" y="0"/>
              <a:chExt cx="8110415" cy="86461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10416" cy="864613"/>
              </a:xfrm>
              <a:custGeom>
                <a:avLst/>
                <a:gdLst/>
                <a:ahLst/>
                <a:cxnLst/>
                <a:rect l="l" t="t" r="r" b="b"/>
                <a:pathLst>
                  <a:path w="8110416" h="864613">
                    <a:moveTo>
                      <a:pt x="7985955" y="864613"/>
                    </a:moveTo>
                    <a:lnTo>
                      <a:pt x="124460" y="864613"/>
                    </a:lnTo>
                    <a:cubicBezTo>
                      <a:pt x="55880" y="864613"/>
                      <a:pt x="0" y="808733"/>
                      <a:pt x="0" y="740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985956" y="0"/>
                    </a:lnTo>
                    <a:cubicBezTo>
                      <a:pt x="8054535" y="0"/>
                      <a:pt x="8110416" y="55880"/>
                      <a:pt x="8110416" y="124460"/>
                    </a:cubicBezTo>
                    <a:lnTo>
                      <a:pt x="8110416" y="740153"/>
                    </a:lnTo>
                    <a:cubicBezTo>
                      <a:pt x="8110416" y="808733"/>
                      <a:pt x="8054535" y="864613"/>
                      <a:pt x="7985956" y="864613"/>
                    </a:cubicBezTo>
                    <a:close/>
                  </a:path>
                </a:pathLst>
              </a:custGeom>
              <a:solidFill>
                <a:srgbClr val="C0D6E1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108071" y="120972"/>
              <a:ext cx="8395101" cy="681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05"/>
                </a:lnSpc>
              </a:pPr>
              <a:r>
                <a:rPr lang="en-US" sz="2725">
                  <a:solidFill>
                    <a:srgbClr val="39484F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B – размытие</a:t>
              </a:r>
              <a:endParaRPr lang="en-US" sz="2725">
                <a:solidFill>
                  <a:srgbClr val="39484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8246274" y="2266760"/>
            <a:ext cx="7515974" cy="801242"/>
            <a:chOff x="0" y="0"/>
            <a:chExt cx="10021299" cy="1068323"/>
          </a:xfrm>
        </p:grpSpPr>
        <p:grpSp>
          <p:nvGrpSpPr>
            <p:cNvPr id="10" name="Group 10"/>
            <p:cNvGrpSpPr/>
            <p:nvPr/>
          </p:nvGrpSpPr>
          <p:grpSpPr>
            <a:xfrm rot="0">
              <a:off x="0" y="0"/>
              <a:ext cx="10021299" cy="1068323"/>
              <a:chOff x="0" y="0"/>
              <a:chExt cx="8110415" cy="86461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10416" cy="864613"/>
              </a:xfrm>
              <a:custGeom>
                <a:avLst/>
                <a:gdLst/>
                <a:ahLst/>
                <a:cxnLst/>
                <a:rect l="l" t="t" r="r" b="b"/>
                <a:pathLst>
                  <a:path w="8110416" h="864613">
                    <a:moveTo>
                      <a:pt x="7985955" y="864613"/>
                    </a:moveTo>
                    <a:lnTo>
                      <a:pt x="124460" y="864613"/>
                    </a:lnTo>
                    <a:cubicBezTo>
                      <a:pt x="55880" y="864613"/>
                      <a:pt x="0" y="808733"/>
                      <a:pt x="0" y="740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985956" y="0"/>
                    </a:lnTo>
                    <a:cubicBezTo>
                      <a:pt x="8054535" y="0"/>
                      <a:pt x="8110416" y="55880"/>
                      <a:pt x="8110416" y="124460"/>
                    </a:cubicBezTo>
                    <a:lnTo>
                      <a:pt x="8110416" y="740153"/>
                    </a:lnTo>
                    <a:cubicBezTo>
                      <a:pt x="8110416" y="808733"/>
                      <a:pt x="8054535" y="864613"/>
                      <a:pt x="7985956" y="864613"/>
                    </a:cubicBezTo>
                    <a:close/>
                  </a:path>
                </a:pathLst>
              </a:custGeom>
              <a:solidFill>
                <a:srgbClr val="C0D6E1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108071" y="121863"/>
              <a:ext cx="8395101" cy="681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05"/>
                </a:lnSpc>
              </a:pPr>
              <a:r>
                <a:rPr lang="en-US" sz="2725">
                  <a:solidFill>
                    <a:srgbClr val="39484F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C – конфетти</a:t>
              </a:r>
              <a:endParaRPr lang="en-US" sz="2725">
                <a:solidFill>
                  <a:srgbClr val="39484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8246274" y="3504819"/>
            <a:ext cx="7515974" cy="801242"/>
            <a:chOff x="0" y="0"/>
            <a:chExt cx="10021299" cy="1068323"/>
          </a:xfrm>
        </p:grpSpPr>
        <p:grpSp>
          <p:nvGrpSpPr>
            <p:cNvPr id="14" name="Group 14"/>
            <p:cNvGrpSpPr/>
            <p:nvPr/>
          </p:nvGrpSpPr>
          <p:grpSpPr>
            <a:xfrm rot="0">
              <a:off x="0" y="0"/>
              <a:ext cx="10021299" cy="1068323"/>
              <a:chOff x="0" y="0"/>
              <a:chExt cx="8110415" cy="86461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10416" cy="864613"/>
              </a:xfrm>
              <a:custGeom>
                <a:avLst/>
                <a:gdLst/>
                <a:ahLst/>
                <a:cxnLst/>
                <a:rect l="l" t="t" r="r" b="b"/>
                <a:pathLst>
                  <a:path w="8110416" h="864613">
                    <a:moveTo>
                      <a:pt x="7985955" y="864613"/>
                    </a:moveTo>
                    <a:lnTo>
                      <a:pt x="124460" y="864613"/>
                    </a:lnTo>
                    <a:cubicBezTo>
                      <a:pt x="55880" y="864613"/>
                      <a:pt x="0" y="808733"/>
                      <a:pt x="0" y="740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985956" y="0"/>
                    </a:lnTo>
                    <a:cubicBezTo>
                      <a:pt x="8054535" y="0"/>
                      <a:pt x="8110416" y="55880"/>
                      <a:pt x="8110416" y="124460"/>
                    </a:cubicBezTo>
                    <a:lnTo>
                      <a:pt x="8110416" y="740153"/>
                    </a:lnTo>
                    <a:cubicBezTo>
                      <a:pt x="8110416" y="808733"/>
                      <a:pt x="8054535" y="864613"/>
                      <a:pt x="7985956" y="864613"/>
                    </a:cubicBezTo>
                    <a:close/>
                  </a:path>
                </a:pathLst>
              </a:custGeom>
              <a:solidFill>
                <a:srgbClr val="C0D6E1"/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1108071" y="121863"/>
              <a:ext cx="8395101" cy="681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05"/>
                </a:lnSpc>
              </a:pPr>
              <a:r>
                <a:rPr lang="en-US" sz="2725">
                  <a:solidFill>
                    <a:srgbClr val="39484F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D – барабанная дробь</a:t>
              </a:r>
              <a:endParaRPr lang="en-US" sz="2725">
                <a:solidFill>
                  <a:srgbClr val="39484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8246274" y="4742879"/>
            <a:ext cx="7515974" cy="801242"/>
            <a:chOff x="0" y="0"/>
            <a:chExt cx="10021299" cy="1068323"/>
          </a:xfrm>
        </p:grpSpPr>
        <p:grpSp>
          <p:nvGrpSpPr>
            <p:cNvPr id="18" name="Group 18"/>
            <p:cNvGrpSpPr/>
            <p:nvPr/>
          </p:nvGrpSpPr>
          <p:grpSpPr>
            <a:xfrm rot="0">
              <a:off x="0" y="0"/>
              <a:ext cx="10021299" cy="1068323"/>
              <a:chOff x="0" y="0"/>
              <a:chExt cx="8110415" cy="864613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10416" cy="864613"/>
              </a:xfrm>
              <a:custGeom>
                <a:avLst/>
                <a:gdLst/>
                <a:ahLst/>
                <a:cxnLst/>
                <a:rect l="l" t="t" r="r" b="b"/>
                <a:pathLst>
                  <a:path w="8110416" h="864613">
                    <a:moveTo>
                      <a:pt x="7985955" y="864613"/>
                    </a:moveTo>
                    <a:lnTo>
                      <a:pt x="124460" y="864613"/>
                    </a:lnTo>
                    <a:cubicBezTo>
                      <a:pt x="55880" y="864613"/>
                      <a:pt x="0" y="808733"/>
                      <a:pt x="0" y="740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985956" y="0"/>
                    </a:lnTo>
                    <a:cubicBezTo>
                      <a:pt x="8054535" y="0"/>
                      <a:pt x="8110416" y="55880"/>
                      <a:pt x="8110416" y="124460"/>
                    </a:cubicBezTo>
                    <a:lnTo>
                      <a:pt x="8110416" y="740153"/>
                    </a:lnTo>
                    <a:cubicBezTo>
                      <a:pt x="8110416" y="808733"/>
                      <a:pt x="8054535" y="864613"/>
                      <a:pt x="7985956" y="864613"/>
                    </a:cubicBezTo>
                    <a:close/>
                  </a:path>
                </a:pathLst>
              </a:custGeom>
              <a:solidFill>
                <a:srgbClr val="C0D6E1"/>
              </a:solidFill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1108071" y="121863"/>
              <a:ext cx="8395101" cy="681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05"/>
                </a:lnSpc>
              </a:pPr>
              <a:r>
                <a:rPr lang="en-US" sz="2725">
                  <a:solidFill>
                    <a:srgbClr val="39484F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O – пузыри</a:t>
              </a:r>
              <a:endParaRPr lang="en-US" sz="2725">
                <a:solidFill>
                  <a:srgbClr val="39484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8246274" y="5980938"/>
            <a:ext cx="7515974" cy="801242"/>
            <a:chOff x="0" y="0"/>
            <a:chExt cx="10021299" cy="1068323"/>
          </a:xfrm>
        </p:grpSpPr>
        <p:grpSp>
          <p:nvGrpSpPr>
            <p:cNvPr id="22" name="Group 22"/>
            <p:cNvGrpSpPr/>
            <p:nvPr/>
          </p:nvGrpSpPr>
          <p:grpSpPr>
            <a:xfrm rot="0">
              <a:off x="0" y="0"/>
              <a:ext cx="10021299" cy="1068323"/>
              <a:chOff x="0" y="0"/>
              <a:chExt cx="8110415" cy="864613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10416" cy="864613"/>
              </a:xfrm>
              <a:custGeom>
                <a:avLst/>
                <a:gdLst/>
                <a:ahLst/>
                <a:cxnLst/>
                <a:rect l="l" t="t" r="r" b="b"/>
                <a:pathLst>
                  <a:path w="8110416" h="864613">
                    <a:moveTo>
                      <a:pt x="7985955" y="864613"/>
                    </a:moveTo>
                    <a:lnTo>
                      <a:pt x="124460" y="864613"/>
                    </a:lnTo>
                    <a:cubicBezTo>
                      <a:pt x="55880" y="864613"/>
                      <a:pt x="0" y="808733"/>
                      <a:pt x="0" y="740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985956" y="0"/>
                    </a:lnTo>
                    <a:cubicBezTo>
                      <a:pt x="8054535" y="0"/>
                      <a:pt x="8110416" y="55880"/>
                      <a:pt x="8110416" y="124460"/>
                    </a:cubicBezTo>
                    <a:lnTo>
                      <a:pt x="8110416" y="740153"/>
                    </a:lnTo>
                    <a:cubicBezTo>
                      <a:pt x="8110416" y="808733"/>
                      <a:pt x="8054535" y="864613"/>
                      <a:pt x="7985956" y="864613"/>
                    </a:cubicBezTo>
                    <a:close/>
                  </a:path>
                </a:pathLst>
              </a:custGeom>
              <a:solidFill>
                <a:srgbClr val="C0D6E1"/>
              </a:solidFill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1108071" y="121863"/>
              <a:ext cx="8395101" cy="681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05"/>
                </a:lnSpc>
              </a:pPr>
              <a:r>
                <a:rPr lang="en-US" sz="2725">
                  <a:solidFill>
                    <a:srgbClr val="39484F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Q – тишина</a:t>
              </a:r>
              <a:endParaRPr lang="en-US" sz="2725">
                <a:solidFill>
                  <a:srgbClr val="39484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8246274" y="7218998"/>
            <a:ext cx="7515974" cy="801242"/>
            <a:chOff x="0" y="0"/>
            <a:chExt cx="10021299" cy="1068323"/>
          </a:xfrm>
        </p:grpSpPr>
        <p:grpSp>
          <p:nvGrpSpPr>
            <p:cNvPr id="26" name="Group 26"/>
            <p:cNvGrpSpPr/>
            <p:nvPr/>
          </p:nvGrpSpPr>
          <p:grpSpPr>
            <a:xfrm rot="0">
              <a:off x="0" y="0"/>
              <a:ext cx="10021299" cy="1068323"/>
              <a:chOff x="0" y="0"/>
              <a:chExt cx="8110415" cy="864613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110416" cy="864613"/>
              </a:xfrm>
              <a:custGeom>
                <a:avLst/>
                <a:gdLst/>
                <a:ahLst/>
                <a:cxnLst/>
                <a:rect l="l" t="t" r="r" b="b"/>
                <a:pathLst>
                  <a:path w="8110416" h="864613">
                    <a:moveTo>
                      <a:pt x="7985955" y="864613"/>
                    </a:moveTo>
                    <a:lnTo>
                      <a:pt x="124460" y="864613"/>
                    </a:lnTo>
                    <a:cubicBezTo>
                      <a:pt x="55880" y="864613"/>
                      <a:pt x="0" y="808733"/>
                      <a:pt x="0" y="740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985956" y="0"/>
                    </a:lnTo>
                    <a:cubicBezTo>
                      <a:pt x="8054535" y="0"/>
                      <a:pt x="8110416" y="55880"/>
                      <a:pt x="8110416" y="124460"/>
                    </a:cubicBezTo>
                    <a:lnTo>
                      <a:pt x="8110416" y="740153"/>
                    </a:lnTo>
                    <a:cubicBezTo>
                      <a:pt x="8110416" y="808733"/>
                      <a:pt x="8054535" y="864613"/>
                      <a:pt x="7985956" y="864613"/>
                    </a:cubicBezTo>
                    <a:close/>
                  </a:path>
                </a:pathLst>
              </a:custGeom>
              <a:solidFill>
                <a:srgbClr val="C0D6E1"/>
              </a:solidFill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108071" y="121863"/>
              <a:ext cx="8395101" cy="681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05"/>
                </a:lnSpc>
              </a:pPr>
              <a:r>
                <a:rPr lang="en-US" sz="2725">
                  <a:solidFill>
                    <a:srgbClr val="39484F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X – закрыть</a:t>
              </a:r>
              <a:endParaRPr lang="en-US" sz="2725">
                <a:solidFill>
                  <a:srgbClr val="39484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 rot="0">
            <a:off x="8246274" y="8457058"/>
            <a:ext cx="7515974" cy="801242"/>
            <a:chOff x="0" y="0"/>
            <a:chExt cx="10021299" cy="1068323"/>
          </a:xfrm>
        </p:grpSpPr>
        <p:grpSp>
          <p:nvGrpSpPr>
            <p:cNvPr id="30" name="Group 30"/>
            <p:cNvGrpSpPr/>
            <p:nvPr/>
          </p:nvGrpSpPr>
          <p:grpSpPr>
            <a:xfrm rot="0">
              <a:off x="0" y="0"/>
              <a:ext cx="10021299" cy="1068323"/>
              <a:chOff x="0" y="0"/>
              <a:chExt cx="8110415" cy="864613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10416" cy="864613"/>
              </a:xfrm>
              <a:custGeom>
                <a:avLst/>
                <a:gdLst/>
                <a:ahLst/>
                <a:cxnLst/>
                <a:rect l="l" t="t" r="r" b="b"/>
                <a:pathLst>
                  <a:path w="8110416" h="864613">
                    <a:moveTo>
                      <a:pt x="7985955" y="864613"/>
                    </a:moveTo>
                    <a:lnTo>
                      <a:pt x="124460" y="864613"/>
                    </a:lnTo>
                    <a:cubicBezTo>
                      <a:pt x="55880" y="864613"/>
                      <a:pt x="0" y="808733"/>
                      <a:pt x="0" y="740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985956" y="0"/>
                    </a:lnTo>
                    <a:cubicBezTo>
                      <a:pt x="8054535" y="0"/>
                      <a:pt x="8110416" y="55880"/>
                      <a:pt x="8110416" y="124460"/>
                    </a:cubicBezTo>
                    <a:lnTo>
                      <a:pt x="8110416" y="740153"/>
                    </a:lnTo>
                    <a:cubicBezTo>
                      <a:pt x="8110416" y="808733"/>
                      <a:pt x="8054535" y="864613"/>
                      <a:pt x="7985956" y="864613"/>
                    </a:cubicBezTo>
                    <a:close/>
                  </a:path>
                </a:pathLst>
              </a:custGeom>
              <a:solidFill>
                <a:srgbClr val="C0D6E1"/>
              </a:solidFill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1108071" y="121863"/>
              <a:ext cx="8395101" cy="681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05"/>
                </a:lnSpc>
              </a:pPr>
              <a:r>
                <a:rPr lang="en-US" sz="2725">
                  <a:solidFill>
                    <a:srgbClr val="39484F"/>
                  </a:solidFill>
                  <a:latin typeface="Montserrat" panose="00000500000000000000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Любое число от 0 до 9 – таймер</a:t>
              </a:r>
              <a:endParaRPr lang="en-US" sz="2725">
                <a:solidFill>
                  <a:srgbClr val="39484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</Words>
  <Application>WPS Presentation</Application>
  <PresentationFormat>On-screen Show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Wingdings</vt:lpstr>
      <vt:lpstr>Montserrat</vt:lpstr>
      <vt:lpstr>Rubik Heavy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Желтый Розовый и Голубой Школьные Принадлежности Обо Мне Бланк Презентация на Тему Образования</dc:title>
  <dc:creator/>
  <cp:lastModifiedBy>wps_ap_test_251126_0119</cp:lastModifiedBy>
  <cp:revision>2</cp:revision>
  <dcterms:created xsi:type="dcterms:W3CDTF">2006-08-16T00:00:00Z</dcterms:created>
  <dcterms:modified xsi:type="dcterms:W3CDTF">2026-02-06T02:06:16Z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F861EA4B9C934FCE8ED3A9FBDE9127A3_12</vt:lpwstr>
  </property>
  <property fmtid="{D5CDD505-2E9C-101B-9397-08002B2CF9AE}" pid="3" name="KSOProductBuildVer">
    <vt:lpwstr>1033-12.1.0.25180</vt:lpwstr>
  </property>
</Properties>
</file>