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3.svg" ContentType="image/svg+xml"/>
  <Override PartName="/ppt/media/image15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3.svg" ContentType="image/svg+xml"/>
  <Override PartName="/ppt/media/image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Clear Sans" panose="020B0503030202020304"/>
      <p:regular r:id="rId20"/>
    </p:embeddedFont>
    <p:embeddedFont>
      <p:font typeface="Roboto Mono"/>
      <p:regular r:id="rId21"/>
    </p:embeddedFont>
    <p:embeddedFont>
      <p:font typeface="Clear Sans Medium" panose="020B0603030202020304"/>
      <p:regular r:id="rId22"/>
    </p:embeddedFont>
    <p:embeddedFont>
      <p:font typeface="Calibri" panose="020F050202020403020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font" Target="fonts/font7.fntdata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8.sv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jpeg"/><Relationship Id="rId3" Type="http://schemas.openxmlformats.org/officeDocument/2006/relationships/image" Target="../media/image3.sv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svg"/><Relationship Id="rId8" Type="http://schemas.openxmlformats.org/officeDocument/2006/relationships/image" Target="../media/image14.png"/><Relationship Id="rId7" Type="http://schemas.openxmlformats.org/officeDocument/2006/relationships/image" Target="../media/image13.svg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4" Type="http://schemas.openxmlformats.org/officeDocument/2006/relationships/image" Target="../media/image11.png"/><Relationship Id="rId3" Type="http://schemas.openxmlformats.org/officeDocument/2006/relationships/image" Target="../media/image3.svg"/><Relationship Id="rId2" Type="http://schemas.openxmlformats.org/officeDocument/2006/relationships/image" Target="../media/image9.pn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10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8.svg"/><Relationship Id="rId4" Type="http://schemas.openxmlformats.org/officeDocument/2006/relationships/image" Target="../media/image11.png"/><Relationship Id="rId3" Type="http://schemas.openxmlformats.org/officeDocument/2006/relationships/image" Target="../media/image3.svg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9" Type="http://schemas.openxmlformats.org/officeDocument/2006/relationships/image" Target="../media/image27.svg"/><Relationship Id="rId18" Type="http://schemas.openxmlformats.org/officeDocument/2006/relationships/image" Target="../media/image26.png"/><Relationship Id="rId17" Type="http://schemas.openxmlformats.org/officeDocument/2006/relationships/image" Target="../media/image25.svg"/><Relationship Id="rId16" Type="http://schemas.openxmlformats.org/officeDocument/2006/relationships/image" Target="../media/image24.png"/><Relationship Id="rId15" Type="http://schemas.openxmlformats.org/officeDocument/2006/relationships/image" Target="../media/image23.svg"/><Relationship Id="rId14" Type="http://schemas.openxmlformats.org/officeDocument/2006/relationships/image" Target="../media/image22.png"/><Relationship Id="rId13" Type="http://schemas.openxmlformats.org/officeDocument/2006/relationships/image" Target="../media/image5.png"/><Relationship Id="rId12" Type="http://schemas.openxmlformats.org/officeDocument/2006/relationships/image" Target="../media/image6.png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9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8.svg"/><Relationship Id="rId4" Type="http://schemas.openxmlformats.org/officeDocument/2006/relationships/image" Target="../media/image11.png"/><Relationship Id="rId3" Type="http://schemas.openxmlformats.org/officeDocument/2006/relationships/image" Target="../media/image3.svg"/><Relationship Id="rId2" Type="http://schemas.openxmlformats.org/officeDocument/2006/relationships/image" Target="../media/image9.png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21.png"/><Relationship Id="rId14" Type="http://schemas.openxmlformats.org/officeDocument/2006/relationships/image" Target="../media/image20.png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1.png"/><Relationship Id="rId3" Type="http://schemas.openxmlformats.org/officeDocument/2006/relationships/image" Target="../media/image3.svg"/><Relationship Id="rId2" Type="http://schemas.openxmlformats.org/officeDocument/2006/relationships/image" Target="../media/image9.pn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1" Type="http://schemas.openxmlformats.org/officeDocument/2006/relationships/image" Target="../media/image6.png"/><Relationship Id="rId10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3.svg"/><Relationship Id="rId2" Type="http://schemas.openxmlformats.org/officeDocument/2006/relationships/image" Target="../media/image9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3.svg"/><Relationship Id="rId4" Type="http://schemas.openxmlformats.org/officeDocument/2006/relationships/image" Target="../media/image9.png"/><Relationship Id="rId3" Type="http://schemas.openxmlformats.org/officeDocument/2006/relationships/image" Target="../media/image8.svg"/><Relationship Id="rId2" Type="http://schemas.openxmlformats.org/officeDocument/2006/relationships/image" Target="../media/image11.pn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5.png"/><Relationship Id="rId12" Type="http://schemas.openxmlformats.org/officeDocument/2006/relationships/image" Target="../media/image6.png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32.jpeg"/><Relationship Id="rId6" Type="http://schemas.openxmlformats.org/officeDocument/2006/relationships/image" Target="../media/image31.jpeg"/><Relationship Id="rId5" Type="http://schemas.openxmlformats.org/officeDocument/2006/relationships/image" Target="../media/image8.svg"/><Relationship Id="rId4" Type="http://schemas.openxmlformats.org/officeDocument/2006/relationships/image" Target="../media/image11.png"/><Relationship Id="rId3" Type="http://schemas.openxmlformats.org/officeDocument/2006/relationships/image" Target="../media/image3.svg"/><Relationship Id="rId22" Type="http://schemas.openxmlformats.org/officeDocument/2006/relationships/slideLayout" Target="../slideLayouts/slideLayout7.xml"/><Relationship Id="rId21" Type="http://schemas.openxmlformats.org/officeDocument/2006/relationships/image" Target="../media/image5.png"/><Relationship Id="rId20" Type="http://schemas.openxmlformats.org/officeDocument/2006/relationships/image" Target="../media/image4.png"/><Relationship Id="rId2" Type="http://schemas.openxmlformats.org/officeDocument/2006/relationships/image" Target="../media/image9.png"/><Relationship Id="rId19" Type="http://schemas.openxmlformats.org/officeDocument/2006/relationships/image" Target="../media/image42.jpeg"/><Relationship Id="rId18" Type="http://schemas.openxmlformats.org/officeDocument/2006/relationships/image" Target="../media/image41.jpeg"/><Relationship Id="rId17" Type="http://schemas.openxmlformats.org/officeDocument/2006/relationships/image" Target="../media/image40.jpeg"/><Relationship Id="rId16" Type="http://schemas.openxmlformats.org/officeDocument/2006/relationships/image" Target="../media/image39.jpeg"/><Relationship Id="rId15" Type="http://schemas.openxmlformats.org/officeDocument/2006/relationships/image" Target="../media/image38.jpeg"/><Relationship Id="rId14" Type="http://schemas.openxmlformats.org/officeDocument/2006/relationships/image" Target="../media/image37.jpeg"/><Relationship Id="rId13" Type="http://schemas.openxmlformats.org/officeDocument/2006/relationships/image" Target="../media/image36.jpeg"/><Relationship Id="rId12" Type="http://schemas.openxmlformats.org/officeDocument/2006/relationships/image" Target="../media/image35.jpeg"/><Relationship Id="rId11" Type="http://schemas.openxmlformats.org/officeDocument/2006/relationships/image" Target="../media/image34.jpeg"/><Relationship Id="rId10" Type="http://schemas.openxmlformats.org/officeDocument/2006/relationships/image" Target="../media/image33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3" Type="http://schemas.openxmlformats.org/officeDocument/2006/relationships/image" Target="../media/image3.sv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1.png"/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8.svg"/><Relationship Id="rId13" Type="http://schemas.openxmlformats.org/officeDocument/2006/relationships/image" Target="../media/image11.png"/><Relationship Id="rId12" Type="http://schemas.openxmlformats.org/officeDocument/2006/relationships/image" Target="../media/image29.png"/><Relationship Id="rId11" Type="http://schemas.openxmlformats.org/officeDocument/2006/relationships/image" Target="../media/image28.png"/><Relationship Id="rId10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Freeform 4"/>
          <p:cNvSpPr/>
          <p:nvPr/>
        </p:nvSpPr>
        <p:spPr>
          <a:xfrm rot="3215950">
            <a:off x="2639286" y="2302304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1"/>
                </a:lnTo>
                <a:lnTo>
                  <a:pt x="0" y="43183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326257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1 июня 2021 года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Компания «МДМ»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7" name="Freeform 7"/>
          <p:cNvSpPr/>
          <p:nvPr/>
        </p:nvSpPr>
        <p:spPr>
          <a:xfrm rot="465462">
            <a:off x="10541815" y="3609028"/>
            <a:ext cx="2654345" cy="3506451"/>
          </a:xfrm>
          <a:custGeom>
            <a:avLst/>
            <a:gdLst/>
            <a:ahLst/>
            <a:cxnLst/>
            <a:rect l="l" t="t" r="r" b="b"/>
            <a:pathLst>
              <a:path w="2654345" h="3506451">
                <a:moveTo>
                  <a:pt x="0" y="0"/>
                </a:moveTo>
                <a:lnTo>
                  <a:pt x="2654345" y="0"/>
                </a:lnTo>
                <a:lnTo>
                  <a:pt x="2654345" y="3506451"/>
                </a:lnTo>
                <a:lnTo>
                  <a:pt x="0" y="3506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 rot="-66346">
            <a:off x="4873147" y="6965577"/>
            <a:ext cx="8319914" cy="683290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9" name="Freeform 9"/>
          <p:cNvSpPr/>
          <p:nvPr/>
        </p:nvSpPr>
        <p:spPr>
          <a:xfrm rot="903222">
            <a:off x="10228141" y="5404626"/>
            <a:ext cx="2897102" cy="914695"/>
          </a:xfrm>
          <a:custGeom>
            <a:avLst/>
            <a:gdLst/>
            <a:ahLst/>
            <a:cxnLst/>
            <a:rect l="l" t="t" r="r" b="b"/>
            <a:pathLst>
              <a:path w="2897102" h="914695">
                <a:moveTo>
                  <a:pt x="0" y="0"/>
                </a:moveTo>
                <a:lnTo>
                  <a:pt x="2897102" y="0"/>
                </a:lnTo>
                <a:lnTo>
                  <a:pt x="2897102" y="914695"/>
                </a:lnTo>
                <a:lnTo>
                  <a:pt x="0" y="914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 rot="-96244">
            <a:off x="5133639" y="7149416"/>
            <a:ext cx="8002357" cy="277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825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Творческий способ представить и организовать наши идеи</a:t>
            </a:r>
            <a:endParaRPr lang="en-US" sz="1825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" name="AutoShape 11"/>
          <p:cNvSpPr/>
          <p:nvPr/>
        </p:nvSpPr>
        <p:spPr>
          <a:xfrm rot="-167779">
            <a:off x="4902365" y="4894921"/>
            <a:ext cx="4955679" cy="1557281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2" name="AutoShape 12"/>
          <p:cNvSpPr/>
          <p:nvPr/>
        </p:nvSpPr>
        <p:spPr>
          <a:xfrm rot="82336">
            <a:off x="5149334" y="3065081"/>
            <a:ext cx="4393971" cy="1557281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3" name="TextBox 13"/>
          <p:cNvSpPr txBox="1"/>
          <p:nvPr/>
        </p:nvSpPr>
        <p:spPr>
          <a:xfrm rot="-167779">
            <a:off x="5233984" y="5017454"/>
            <a:ext cx="4295489" cy="14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10"/>
              </a:lnSpc>
            </a:pPr>
            <a:r>
              <a:rPr lang="en-US" sz="8830" spc="-88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rPr>
              <a:t>идей</a:t>
            </a:r>
            <a:endParaRPr lang="en-US" sz="8830" spc="-88">
              <a:solidFill>
                <a:srgbClr val="FFFFFF"/>
              </a:solidFill>
              <a:latin typeface="Mak"/>
              <a:ea typeface="Mak"/>
              <a:cs typeface="Mak"/>
              <a:sym typeface="Mak"/>
            </a:endParaRPr>
          </a:p>
        </p:txBody>
      </p:sp>
      <p:sp>
        <p:nvSpPr>
          <p:cNvPr id="14" name="TextBox 14"/>
          <p:cNvSpPr txBox="1"/>
          <p:nvPr/>
        </p:nvSpPr>
        <p:spPr>
          <a:xfrm rot="82336">
            <a:off x="5484219" y="3211007"/>
            <a:ext cx="3720685" cy="14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10"/>
              </a:lnSpc>
            </a:pPr>
            <a:r>
              <a:rPr lang="en-US" sz="8830" spc="-88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rPr>
              <a:t>Книга</a:t>
            </a:r>
            <a:endParaRPr lang="en-US" sz="8830" spc="-88">
              <a:solidFill>
                <a:srgbClr val="FFFFFF"/>
              </a:solidFill>
              <a:latin typeface="Mak"/>
              <a:ea typeface="Mak"/>
              <a:cs typeface="Mak"/>
              <a:sym typeface="Mak"/>
            </a:endParaRPr>
          </a:p>
        </p:txBody>
      </p:sp>
      <p:sp>
        <p:nvSpPr>
          <p:cNvPr id="15" name="Freeform 15"/>
          <p:cNvSpPr/>
          <p:nvPr/>
        </p:nvSpPr>
        <p:spPr>
          <a:xfrm rot="3215950">
            <a:off x="15293691" y="7487621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2"/>
                </a:lnTo>
                <a:lnTo>
                  <a:pt x="0" y="4318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TextBox 4"/>
          <p:cNvSpPr txBox="1"/>
          <p:nvPr/>
        </p:nvSpPr>
        <p:spPr>
          <a:xfrm>
            <a:off x="13326257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1 июня 2021 года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Компания «МДМ»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6" name="Freeform 6"/>
          <p:cNvSpPr/>
          <p:nvPr/>
        </p:nvSpPr>
        <p:spPr>
          <a:xfrm rot="-2883171">
            <a:off x="15726144" y="2966550"/>
            <a:ext cx="2674377" cy="3285664"/>
          </a:xfrm>
          <a:custGeom>
            <a:avLst/>
            <a:gdLst/>
            <a:ahLst/>
            <a:cxnLst/>
            <a:rect l="l" t="t" r="r" b="b"/>
            <a:pathLst>
              <a:path w="2674377" h="3285664">
                <a:moveTo>
                  <a:pt x="0" y="0"/>
                </a:moveTo>
                <a:lnTo>
                  <a:pt x="2674377" y="0"/>
                </a:lnTo>
                <a:lnTo>
                  <a:pt x="2674377" y="3285663"/>
                </a:lnTo>
                <a:lnTo>
                  <a:pt x="0" y="32856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918761" y="5149382"/>
            <a:ext cx="4602215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400" u="none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Начало встречи</a:t>
            </a:r>
            <a:endParaRPr lang="en-US" sz="2400" u="none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8" name="Freeform 8"/>
          <p:cNvSpPr/>
          <p:nvPr/>
        </p:nvSpPr>
        <p:spPr>
          <a:xfrm rot="-10276163">
            <a:off x="3766293" y="5054010"/>
            <a:ext cx="801671" cy="766689"/>
          </a:xfrm>
          <a:custGeom>
            <a:avLst/>
            <a:gdLst/>
            <a:ahLst/>
            <a:cxnLst/>
            <a:rect l="l" t="t" r="r" b="b"/>
            <a:pathLst>
              <a:path w="801671" h="766689">
                <a:moveTo>
                  <a:pt x="0" y="0"/>
                </a:moveTo>
                <a:lnTo>
                  <a:pt x="801671" y="0"/>
                </a:lnTo>
                <a:lnTo>
                  <a:pt x="801671" y="766689"/>
                </a:lnTo>
                <a:lnTo>
                  <a:pt x="0" y="7666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937338" y="5094227"/>
            <a:ext cx="430014" cy="617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95"/>
              </a:lnSpc>
              <a:spcBef>
                <a:spcPct val="0"/>
              </a:spcBef>
            </a:pPr>
            <a:r>
              <a:rPr lang="en-US" sz="328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rPr>
              <a:t>1</a:t>
            </a:r>
            <a:endParaRPr lang="en-US" sz="3280" b="1">
              <a:solidFill>
                <a:srgbClr val="FFFFFF"/>
              </a:solidFill>
              <a:latin typeface="Mak Bold"/>
              <a:ea typeface="Mak Bold"/>
              <a:cs typeface="Mak Bold"/>
              <a:sym typeface="Mak Bold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2280888" y="2808100"/>
            <a:ext cx="5699778" cy="946613"/>
            <a:chOff x="0" y="0"/>
            <a:chExt cx="7599704" cy="1262150"/>
          </a:xfrm>
        </p:grpSpPr>
        <p:sp>
          <p:nvSpPr>
            <p:cNvPr id="11" name="AutoShape 11"/>
            <p:cNvSpPr/>
            <p:nvPr/>
          </p:nvSpPr>
          <p:spPr>
            <a:xfrm rot="-42073">
              <a:off x="6872" y="46377"/>
              <a:ext cx="7585961" cy="1169397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32564" y="51081"/>
              <a:ext cx="7167333" cy="1142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695"/>
                </a:lnSpc>
                <a:spcBef>
                  <a:spcPct val="0"/>
                </a:spcBef>
              </a:pPr>
              <a:r>
                <a:rPr lang="en-US" sz="4780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Повестка дня</a:t>
              </a:r>
              <a:endParaRPr lang="en-US" sz="4780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0">
            <a:off x="3712750" y="6702074"/>
            <a:ext cx="5808226" cy="879489"/>
            <a:chOff x="0" y="0"/>
            <a:chExt cx="7744301" cy="1172653"/>
          </a:xfrm>
        </p:grpSpPr>
        <p:sp>
          <p:nvSpPr>
            <p:cNvPr id="14" name="TextBox 14"/>
            <p:cNvSpPr txBox="1"/>
            <p:nvPr/>
          </p:nvSpPr>
          <p:spPr>
            <a:xfrm>
              <a:off x="1608015" y="218238"/>
              <a:ext cx="6136287" cy="535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Приветствия членов команды</a:t>
              </a:r>
              <a:endPara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  <p:sp>
          <p:nvSpPr>
            <p:cNvPr id="15" name="Freeform 15"/>
            <p:cNvSpPr/>
            <p:nvPr/>
          </p:nvSpPr>
          <p:spPr>
            <a:xfrm rot="-10276163" flipH="1" flipV="1">
              <a:off x="71390" y="75201"/>
              <a:ext cx="1068894" cy="1022251"/>
            </a:xfrm>
            <a:custGeom>
              <a:avLst/>
              <a:gdLst/>
              <a:ahLst/>
              <a:cxnLst/>
              <a:rect l="l" t="t" r="r" b="b"/>
              <a:pathLst>
                <a:path w="1068894" h="1022251">
                  <a:moveTo>
                    <a:pt x="1068895" y="1022251"/>
                  </a:moveTo>
                  <a:lnTo>
                    <a:pt x="0" y="1022251"/>
                  </a:lnTo>
                  <a:lnTo>
                    <a:pt x="0" y="0"/>
                  </a:lnTo>
                  <a:lnTo>
                    <a:pt x="1068895" y="0"/>
                  </a:lnTo>
                  <a:lnTo>
                    <a:pt x="1068895" y="1022251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299451" y="166924"/>
              <a:ext cx="573352" cy="7852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95"/>
                </a:lnSpc>
                <a:spcBef>
                  <a:spcPct val="0"/>
                </a:spcBef>
              </a:pPr>
              <a:r>
                <a:rPr lang="en-US" sz="3280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2</a:t>
              </a:r>
              <a:endParaRPr lang="en-US" sz="328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10214712" y="4997609"/>
            <a:ext cx="5808226" cy="879489"/>
            <a:chOff x="0" y="0"/>
            <a:chExt cx="7744301" cy="1172653"/>
          </a:xfrm>
        </p:grpSpPr>
        <p:sp>
          <p:nvSpPr>
            <p:cNvPr id="18" name="TextBox 18"/>
            <p:cNvSpPr txBox="1"/>
            <p:nvPr/>
          </p:nvSpPr>
          <p:spPr>
            <a:xfrm>
              <a:off x="1608015" y="218238"/>
              <a:ext cx="6136287" cy="535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Книга идей</a:t>
              </a:r>
              <a:endPara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 rot="-10276163">
              <a:off x="71390" y="75201"/>
              <a:ext cx="1068894" cy="1022251"/>
            </a:xfrm>
            <a:custGeom>
              <a:avLst/>
              <a:gdLst/>
              <a:ahLst/>
              <a:cxnLst/>
              <a:rect l="l" t="t" r="r" b="b"/>
              <a:pathLst>
                <a:path w="1068894" h="1022251">
                  <a:moveTo>
                    <a:pt x="0" y="0"/>
                  </a:moveTo>
                  <a:lnTo>
                    <a:pt x="1068895" y="0"/>
                  </a:lnTo>
                  <a:lnTo>
                    <a:pt x="1068895" y="1022251"/>
                  </a:lnTo>
                  <a:lnTo>
                    <a:pt x="0" y="1022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299451" y="166924"/>
              <a:ext cx="573352" cy="7852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95"/>
                </a:lnSpc>
                <a:spcBef>
                  <a:spcPct val="0"/>
                </a:spcBef>
              </a:pPr>
              <a:r>
                <a:rPr lang="en-US" sz="3280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3</a:t>
              </a:r>
              <a:endParaRPr lang="en-US" sz="328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10214712" y="6702074"/>
            <a:ext cx="5808226" cy="879489"/>
            <a:chOff x="0" y="0"/>
            <a:chExt cx="7744301" cy="1172653"/>
          </a:xfrm>
        </p:grpSpPr>
        <p:sp>
          <p:nvSpPr>
            <p:cNvPr id="22" name="TextBox 22"/>
            <p:cNvSpPr txBox="1"/>
            <p:nvPr/>
          </p:nvSpPr>
          <p:spPr>
            <a:xfrm>
              <a:off x="1608015" y="218238"/>
              <a:ext cx="6136287" cy="535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Итоги и план действий</a:t>
              </a:r>
              <a:endPara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  <p:sp>
          <p:nvSpPr>
            <p:cNvPr id="23" name="Freeform 23"/>
            <p:cNvSpPr/>
            <p:nvPr/>
          </p:nvSpPr>
          <p:spPr>
            <a:xfrm rot="-10276163" flipH="1" flipV="1">
              <a:off x="71390" y="75201"/>
              <a:ext cx="1068894" cy="1022251"/>
            </a:xfrm>
            <a:custGeom>
              <a:avLst/>
              <a:gdLst/>
              <a:ahLst/>
              <a:cxnLst/>
              <a:rect l="l" t="t" r="r" b="b"/>
              <a:pathLst>
                <a:path w="1068894" h="1022251">
                  <a:moveTo>
                    <a:pt x="1068895" y="1022251"/>
                  </a:moveTo>
                  <a:lnTo>
                    <a:pt x="0" y="1022251"/>
                  </a:lnTo>
                  <a:lnTo>
                    <a:pt x="0" y="0"/>
                  </a:lnTo>
                  <a:lnTo>
                    <a:pt x="1068895" y="0"/>
                  </a:lnTo>
                  <a:lnTo>
                    <a:pt x="1068895" y="1022251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299451" y="166924"/>
              <a:ext cx="573352" cy="7852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95"/>
                </a:lnSpc>
                <a:spcBef>
                  <a:spcPct val="0"/>
                </a:spcBef>
              </a:pPr>
              <a:r>
                <a:rPr lang="en-US" sz="3280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4</a:t>
              </a:r>
              <a:endParaRPr lang="en-US" sz="328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</p:grpSp>
      <p:sp>
        <p:nvSpPr>
          <p:cNvPr id="25" name="Freeform 25"/>
          <p:cNvSpPr/>
          <p:nvPr/>
        </p:nvSpPr>
        <p:spPr>
          <a:xfrm rot="-4896873">
            <a:off x="16687315" y="4751180"/>
            <a:ext cx="2897102" cy="914695"/>
          </a:xfrm>
          <a:custGeom>
            <a:avLst/>
            <a:gdLst/>
            <a:ahLst/>
            <a:cxnLst/>
            <a:rect l="l" t="t" r="r" b="b"/>
            <a:pathLst>
              <a:path w="2897102" h="914695">
                <a:moveTo>
                  <a:pt x="0" y="0"/>
                </a:moveTo>
                <a:lnTo>
                  <a:pt x="2897101" y="0"/>
                </a:lnTo>
                <a:lnTo>
                  <a:pt x="2897101" y="914695"/>
                </a:lnTo>
                <a:lnTo>
                  <a:pt x="0" y="914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3215950">
            <a:off x="-1350781" y="6352818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1"/>
                </a:lnTo>
                <a:lnTo>
                  <a:pt x="0" y="43183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3215950">
            <a:off x="9523664" y="-1525048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1"/>
                </a:lnTo>
                <a:lnTo>
                  <a:pt x="0" y="43183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Freeform 4"/>
          <p:cNvSpPr/>
          <p:nvPr/>
        </p:nvSpPr>
        <p:spPr>
          <a:xfrm rot="2148887">
            <a:off x="14764789" y="2862892"/>
            <a:ext cx="5619309" cy="5445621"/>
          </a:xfrm>
          <a:custGeom>
            <a:avLst/>
            <a:gdLst/>
            <a:ahLst/>
            <a:cxnLst/>
            <a:rect l="l" t="t" r="r" b="b"/>
            <a:pathLst>
              <a:path w="5619309" h="5445621">
                <a:moveTo>
                  <a:pt x="0" y="0"/>
                </a:moveTo>
                <a:lnTo>
                  <a:pt x="5619309" y="0"/>
                </a:lnTo>
                <a:lnTo>
                  <a:pt x="5619309" y="5445621"/>
                </a:lnTo>
                <a:lnTo>
                  <a:pt x="0" y="5445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1949267" y="3010186"/>
            <a:ext cx="5788026" cy="1125753"/>
            <a:chOff x="0" y="0"/>
            <a:chExt cx="7717367" cy="1501004"/>
          </a:xfrm>
        </p:grpSpPr>
        <p:sp>
          <p:nvSpPr>
            <p:cNvPr id="6" name="AutoShape 6"/>
            <p:cNvSpPr/>
            <p:nvPr/>
          </p:nvSpPr>
          <p:spPr>
            <a:xfrm rot="110781">
              <a:off x="18211" y="123412"/>
              <a:ext cx="7680946" cy="1254180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490936" y="93678"/>
              <a:ext cx="6657689" cy="12226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80"/>
                </a:lnSpc>
                <a:spcBef>
                  <a:spcPct val="0"/>
                </a:spcBef>
              </a:pPr>
              <a:r>
                <a:rPr lang="en-US" sz="5125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Вступление</a:t>
              </a:r>
              <a:endParaRPr lang="en-US" sz="5125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045145" y="4433021"/>
            <a:ext cx="5596270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</a:pPr>
            <a:r>
              <a:rPr lang="en-US" sz="2400" b="1">
                <a:solidFill>
                  <a:srgbClr val="000000"/>
                </a:solidFill>
                <a:latin typeface="Clear Sans Medium" panose="020B0603030202020304"/>
                <a:ea typeface="Clear Sans Medium" panose="020B0603030202020304"/>
                <a:cs typeface="Clear Sans Medium" panose="020B0603030202020304"/>
                <a:sym typeface="Clear Sans Medium" panose="020B0603030202020304"/>
              </a:rPr>
              <a:t>Тимур и Екатерина будут нашими координаторами на этом заседании.</a:t>
            </a:r>
            <a:endParaRPr lang="en-US" sz="2400" b="1">
              <a:solidFill>
                <a:srgbClr val="000000"/>
              </a:solidFill>
              <a:latin typeface="Clear Sans Medium" panose="020B0603030202020304"/>
              <a:ea typeface="Clear Sans Medium" panose="020B0603030202020304"/>
              <a:cs typeface="Clear Sans Medium" panose="020B0603030202020304"/>
              <a:sym typeface="Clear Sans Medium" panose="020B0603030202020304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045145" y="6398961"/>
            <a:ext cx="5733903" cy="127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Цель нашего заседания - превратить хаос в ясность. Мы как координаторы будем поддерживать заданный курс встречи и позаботимся, чтобы каждый участвовал в обсуждении.</a:t>
            </a:r>
            <a:endParaRPr lang="en-US" sz="18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grpSp>
        <p:nvGrpSpPr>
          <p:cNvPr id="10" name="Group 10"/>
          <p:cNvGrpSpPr/>
          <p:nvPr/>
        </p:nvGrpSpPr>
        <p:grpSpPr>
          <a:xfrm rot="6932">
            <a:off x="9910945" y="3016155"/>
            <a:ext cx="6422613" cy="5138981"/>
            <a:chOff x="0" y="0"/>
            <a:chExt cx="8563483" cy="685197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/>
            <a:srcRect t="18969" b="18969"/>
            <a:stretch>
              <a:fillRect/>
            </a:stretch>
          </p:blipFill>
          <p:spPr>
            <a:xfrm>
              <a:off x="0" y="0"/>
              <a:ext cx="8563483" cy="6851975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 rot="-89568">
            <a:off x="11139394" y="7894656"/>
            <a:ext cx="3965715" cy="533903"/>
            <a:chOff x="0" y="0"/>
            <a:chExt cx="5287620" cy="711870"/>
          </a:xfrm>
        </p:grpSpPr>
        <p:sp>
          <p:nvSpPr>
            <p:cNvPr id="13" name="AutoShape 13"/>
            <p:cNvSpPr/>
            <p:nvPr/>
          </p:nvSpPr>
          <p:spPr>
            <a:xfrm>
              <a:off x="0" y="0"/>
              <a:ext cx="5287620" cy="711870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96744" y="158782"/>
              <a:ext cx="5128277" cy="526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25"/>
                </a:lnSpc>
              </a:pPr>
              <a:r>
                <a:rPr lang="en-US" sz="2825" spc="-28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Тимур и Екатерина</a:t>
              </a:r>
              <a:endParaRPr lang="en-US" sz="2825" spc="-28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326257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1 июня 2021 года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Компания «МДМ»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grpSp>
        <p:nvGrpSpPr>
          <p:cNvPr id="17" name="Group 17"/>
          <p:cNvGrpSpPr/>
          <p:nvPr/>
        </p:nvGrpSpPr>
        <p:grpSpPr>
          <a:xfrm rot="0">
            <a:off x="8987814" y="2511821"/>
            <a:ext cx="2336912" cy="2746064"/>
            <a:chOff x="0" y="0"/>
            <a:chExt cx="3115883" cy="3661419"/>
          </a:xfrm>
        </p:grpSpPr>
        <p:sp>
          <p:nvSpPr>
            <p:cNvPr id="18" name="Freeform 18"/>
            <p:cNvSpPr/>
            <p:nvPr/>
          </p:nvSpPr>
          <p:spPr>
            <a:xfrm rot="465462">
              <a:off x="365647" y="155814"/>
              <a:ext cx="2535755" cy="3349790"/>
            </a:xfrm>
            <a:custGeom>
              <a:avLst/>
              <a:gdLst/>
              <a:ahLst/>
              <a:cxnLst/>
              <a:rect l="l" t="t" r="r" b="b"/>
              <a:pathLst>
                <a:path w="2535755" h="3349790">
                  <a:moveTo>
                    <a:pt x="0" y="0"/>
                  </a:moveTo>
                  <a:lnTo>
                    <a:pt x="2535755" y="0"/>
                  </a:lnTo>
                  <a:lnTo>
                    <a:pt x="2535755" y="3349790"/>
                  </a:lnTo>
                  <a:lnTo>
                    <a:pt x="0" y="3349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903222">
              <a:off x="65988" y="1871189"/>
              <a:ext cx="2767665" cy="873829"/>
            </a:xfrm>
            <a:custGeom>
              <a:avLst/>
              <a:gdLst/>
              <a:ahLst/>
              <a:cxnLst/>
              <a:rect l="l" t="t" r="r" b="b"/>
              <a:pathLst>
                <a:path w="2767665" h="873829">
                  <a:moveTo>
                    <a:pt x="0" y="0"/>
                  </a:moveTo>
                  <a:lnTo>
                    <a:pt x="2767665" y="0"/>
                  </a:lnTo>
                  <a:lnTo>
                    <a:pt x="2767665" y="873828"/>
                  </a:lnTo>
                  <a:lnTo>
                    <a:pt x="0" y="873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Freeform 3"/>
          <p:cNvSpPr/>
          <p:nvPr/>
        </p:nvSpPr>
        <p:spPr>
          <a:xfrm rot="3215950">
            <a:off x="-495956" y="-920638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2"/>
                </a:lnTo>
                <a:lnTo>
                  <a:pt x="0" y="4318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407132" y="3400167"/>
            <a:ext cx="19149227" cy="6426203"/>
          </a:xfrm>
          <a:prstGeom prst="rect">
            <a:avLst/>
          </a:prstGeom>
          <a:solidFill>
            <a:srgbClr val="EDECE7"/>
          </a:solidFill>
        </p:spPr>
      </p:sp>
      <p:grpSp>
        <p:nvGrpSpPr>
          <p:cNvPr id="5" name="Group 5"/>
          <p:cNvGrpSpPr/>
          <p:nvPr/>
        </p:nvGrpSpPr>
        <p:grpSpPr>
          <a:xfrm rot="0">
            <a:off x="9668242" y="997084"/>
            <a:ext cx="2142527" cy="1449409"/>
            <a:chOff x="0" y="0"/>
            <a:chExt cx="2856702" cy="1932545"/>
          </a:xfrm>
        </p:grpSpPr>
        <p:sp>
          <p:nvSpPr>
            <p:cNvPr id="6" name="TextBox 6"/>
            <p:cNvSpPr txBox="1"/>
            <p:nvPr/>
          </p:nvSpPr>
          <p:spPr>
            <a:xfrm>
              <a:off x="0" y="1313291"/>
              <a:ext cx="2856702" cy="503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70"/>
                </a:lnSpc>
                <a:spcBef>
                  <a:spcPct val="0"/>
                </a:spcBef>
              </a:pPr>
              <a:r>
                <a:rPr lang="en-US" sz="1120" u="none">
                  <a:solidFill>
                    <a:srgbClr val="000000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Нажмите на вкладку «Больше» в боковой панели редактора.</a:t>
              </a:r>
              <a:endParaRPr lang="en-US" sz="1120" u="none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 rot="-10276163">
              <a:off x="1006197" y="59400"/>
              <a:ext cx="844309" cy="807467"/>
            </a:xfrm>
            <a:custGeom>
              <a:avLst/>
              <a:gdLst/>
              <a:ahLst/>
              <a:cxnLst/>
              <a:rect l="l" t="t" r="r" b="b"/>
              <a:pathLst>
                <a:path w="844309" h="807467">
                  <a:moveTo>
                    <a:pt x="0" y="0"/>
                  </a:moveTo>
                  <a:lnTo>
                    <a:pt x="844309" y="0"/>
                  </a:lnTo>
                  <a:lnTo>
                    <a:pt x="844309" y="807467"/>
                  </a:lnTo>
                  <a:lnTo>
                    <a:pt x="0" y="807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1186339" y="117361"/>
              <a:ext cx="452885" cy="634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30"/>
                </a:lnSpc>
                <a:spcBef>
                  <a:spcPct val="0"/>
                </a:spcBef>
              </a:pPr>
              <a:r>
                <a:rPr lang="en-US" sz="2590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1</a:t>
              </a:r>
              <a:endParaRPr lang="en-US" sz="259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12244870" y="1028700"/>
            <a:ext cx="2142527" cy="1449409"/>
            <a:chOff x="0" y="0"/>
            <a:chExt cx="2856702" cy="193254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294241"/>
              <a:ext cx="2856702" cy="644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 u="none">
                  <a:solidFill>
                    <a:srgbClr val="000000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Выберите приложение Emoji или GIPHY.</a:t>
              </a:r>
              <a:endParaRPr lang="en-US" sz="1400" u="none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 rot="-10276163">
              <a:off x="1006197" y="59400"/>
              <a:ext cx="844309" cy="807467"/>
            </a:xfrm>
            <a:custGeom>
              <a:avLst/>
              <a:gdLst/>
              <a:ahLst/>
              <a:cxnLst/>
              <a:rect l="l" t="t" r="r" b="b"/>
              <a:pathLst>
                <a:path w="844309" h="807467">
                  <a:moveTo>
                    <a:pt x="0" y="0"/>
                  </a:moveTo>
                  <a:lnTo>
                    <a:pt x="844309" y="0"/>
                  </a:lnTo>
                  <a:lnTo>
                    <a:pt x="844309" y="807467"/>
                  </a:lnTo>
                  <a:lnTo>
                    <a:pt x="0" y="807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1186339" y="117361"/>
              <a:ext cx="452885" cy="634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30"/>
                </a:lnSpc>
                <a:spcBef>
                  <a:spcPct val="0"/>
                </a:spcBef>
              </a:pPr>
              <a:r>
                <a:rPr lang="en-US" sz="2590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2</a:t>
              </a:r>
              <a:endParaRPr lang="en-US" sz="259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0">
            <a:off x="14821498" y="1028700"/>
            <a:ext cx="2256827" cy="1449409"/>
            <a:chOff x="0" y="0"/>
            <a:chExt cx="3009102" cy="1932545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294241"/>
              <a:ext cx="3009102" cy="474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15"/>
                </a:lnSpc>
              </a:pPr>
              <a:r>
                <a:rPr lang="en-US" sz="1010">
                  <a:solidFill>
                    <a:srgbClr val="000000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Просмотрите и нажмите на эмодзи или gif, которые хотите использовать.</a:t>
              </a:r>
              <a:endParaRPr lang="en-US" sz="101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  <p:sp>
          <p:nvSpPr>
            <p:cNvPr id="15" name="Freeform 15"/>
            <p:cNvSpPr/>
            <p:nvPr/>
          </p:nvSpPr>
          <p:spPr>
            <a:xfrm rot="-10276163">
              <a:off x="1082397" y="59400"/>
              <a:ext cx="844309" cy="807467"/>
            </a:xfrm>
            <a:custGeom>
              <a:avLst/>
              <a:gdLst/>
              <a:ahLst/>
              <a:cxnLst/>
              <a:rect l="l" t="t" r="r" b="b"/>
              <a:pathLst>
                <a:path w="844309" h="807467">
                  <a:moveTo>
                    <a:pt x="0" y="0"/>
                  </a:moveTo>
                  <a:lnTo>
                    <a:pt x="844309" y="0"/>
                  </a:lnTo>
                  <a:lnTo>
                    <a:pt x="844309" y="807467"/>
                  </a:lnTo>
                  <a:lnTo>
                    <a:pt x="0" y="807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1262539" y="117361"/>
              <a:ext cx="452885" cy="634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30"/>
                </a:lnSpc>
                <a:spcBef>
                  <a:spcPct val="0"/>
                </a:spcBef>
              </a:pPr>
              <a:r>
                <a:rPr lang="en-US" sz="2590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3</a:t>
              </a:r>
              <a:endParaRPr lang="en-US" sz="259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1028700" y="997084"/>
            <a:ext cx="7049091" cy="1086637"/>
            <a:chOff x="0" y="0"/>
            <a:chExt cx="9398788" cy="1448849"/>
          </a:xfrm>
        </p:grpSpPr>
        <p:sp>
          <p:nvSpPr>
            <p:cNvPr id="18" name="AutoShape 18"/>
            <p:cNvSpPr/>
            <p:nvPr/>
          </p:nvSpPr>
          <p:spPr>
            <a:xfrm>
              <a:off x="0" y="0"/>
              <a:ext cx="9398788" cy="1448849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157349" y="58181"/>
              <a:ext cx="8880120" cy="10732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280"/>
                </a:lnSpc>
                <a:spcBef>
                  <a:spcPct val="0"/>
                </a:spcBef>
              </a:pPr>
              <a:r>
                <a:rPr lang="en-US" sz="4485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Приветствие команды</a:t>
              </a:r>
              <a:endParaRPr lang="en-US" sz="4485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28700" y="4044696"/>
            <a:ext cx="5531679" cy="891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95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Выберите эмодзи, gif или изображение из измерителя настроения, лучше всего отражающее ваше состояние в данный момент.</a:t>
            </a:r>
            <a:endParaRPr lang="en-US" sz="195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28700" y="8930640"/>
            <a:ext cx="4076700" cy="32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Время: 5 минут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1028700" y="2190001"/>
            <a:ext cx="4468974" cy="660484"/>
            <a:chOff x="0" y="0"/>
            <a:chExt cx="5958632" cy="880645"/>
          </a:xfrm>
        </p:grpSpPr>
        <p:sp>
          <p:nvSpPr>
            <p:cNvPr id="23" name="AutoShape 23"/>
            <p:cNvSpPr/>
            <p:nvPr/>
          </p:nvSpPr>
          <p:spPr>
            <a:xfrm rot="-28712">
              <a:off x="3366" y="24841"/>
              <a:ext cx="5951899" cy="830964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24" name="TextBox 24"/>
            <p:cNvSpPr txBox="1"/>
            <p:nvPr/>
          </p:nvSpPr>
          <p:spPr>
            <a:xfrm rot="-28712">
              <a:off x="331762" y="246191"/>
              <a:ext cx="5475944" cy="4697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0"/>
                </a:lnSpc>
              </a:pPr>
              <a:r>
                <a:rPr lang="en-US" sz="2590" spc="-25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Как ваше настроение?</a:t>
              </a:r>
              <a:endParaRPr lang="en-US" sz="2590" spc="-25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25" name="Freeform 25"/>
          <p:cNvSpPr/>
          <p:nvPr/>
        </p:nvSpPr>
        <p:spPr>
          <a:xfrm>
            <a:off x="9289070" y="7011422"/>
            <a:ext cx="1450436" cy="1199906"/>
          </a:xfrm>
          <a:custGeom>
            <a:avLst/>
            <a:gdLst/>
            <a:ahLst/>
            <a:cxnLst/>
            <a:rect l="l" t="t" r="r" b="b"/>
            <a:pathLst>
              <a:path w="1450436" h="1199906">
                <a:moveTo>
                  <a:pt x="0" y="0"/>
                </a:moveTo>
                <a:lnTo>
                  <a:pt x="1450435" y="0"/>
                </a:lnTo>
                <a:lnTo>
                  <a:pt x="1450435" y="1199906"/>
                </a:lnTo>
                <a:lnTo>
                  <a:pt x="0" y="11999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659609">
            <a:off x="13237561" y="4908964"/>
            <a:ext cx="1318517" cy="1340451"/>
          </a:xfrm>
          <a:custGeom>
            <a:avLst/>
            <a:gdLst/>
            <a:ahLst/>
            <a:cxnLst/>
            <a:rect l="l" t="t" r="r" b="b"/>
            <a:pathLst>
              <a:path w="1318517" h="1340451">
                <a:moveTo>
                  <a:pt x="0" y="0"/>
                </a:moveTo>
                <a:lnTo>
                  <a:pt x="1318516" y="0"/>
                </a:lnTo>
                <a:lnTo>
                  <a:pt x="1318516" y="1340452"/>
                </a:lnTo>
                <a:lnTo>
                  <a:pt x="0" y="13404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 rot="0">
            <a:off x="14821498" y="7598004"/>
            <a:ext cx="2521780" cy="2963299"/>
            <a:chOff x="0" y="0"/>
            <a:chExt cx="3362373" cy="3951066"/>
          </a:xfrm>
        </p:grpSpPr>
        <p:sp>
          <p:nvSpPr>
            <p:cNvPr id="28" name="Freeform 28"/>
            <p:cNvSpPr/>
            <p:nvPr/>
          </p:nvSpPr>
          <p:spPr>
            <a:xfrm rot="465462">
              <a:off x="394573" y="168141"/>
              <a:ext cx="2736353" cy="3614784"/>
            </a:xfrm>
            <a:custGeom>
              <a:avLst/>
              <a:gdLst/>
              <a:ahLst/>
              <a:cxnLst/>
              <a:rect l="l" t="t" r="r" b="b"/>
              <a:pathLst>
                <a:path w="2736353" h="3614784">
                  <a:moveTo>
                    <a:pt x="0" y="0"/>
                  </a:moveTo>
                  <a:lnTo>
                    <a:pt x="2736353" y="0"/>
                  </a:lnTo>
                  <a:lnTo>
                    <a:pt x="2736353" y="3614784"/>
                  </a:lnTo>
                  <a:lnTo>
                    <a:pt x="0" y="3614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903222">
              <a:off x="71208" y="2019214"/>
              <a:ext cx="2986609" cy="942955"/>
            </a:xfrm>
            <a:custGeom>
              <a:avLst/>
              <a:gdLst/>
              <a:ahLst/>
              <a:cxnLst/>
              <a:rect l="l" t="t" r="r" b="b"/>
              <a:pathLst>
                <a:path w="2986609" h="942955">
                  <a:moveTo>
                    <a:pt x="0" y="0"/>
                  </a:moveTo>
                  <a:lnTo>
                    <a:pt x="2986609" y="0"/>
                  </a:lnTo>
                  <a:lnTo>
                    <a:pt x="2986609" y="942956"/>
                  </a:lnTo>
                  <a:lnTo>
                    <a:pt x="0" y="942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Freeform 3"/>
          <p:cNvSpPr/>
          <p:nvPr/>
        </p:nvSpPr>
        <p:spPr>
          <a:xfrm rot="3215950">
            <a:off x="-232859" y="-990495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1"/>
                </a:lnTo>
                <a:lnTo>
                  <a:pt x="0" y="43183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1043772" y="1106286"/>
            <a:ext cx="5209323" cy="1086637"/>
            <a:chOff x="0" y="0"/>
            <a:chExt cx="6945764" cy="1448849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6945764" cy="1448849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317717" y="23435"/>
              <a:ext cx="6223543" cy="12269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40"/>
                </a:lnSpc>
                <a:spcBef>
                  <a:spcPct val="0"/>
                </a:spcBef>
              </a:pPr>
              <a:r>
                <a:rPr lang="en-US" sz="5100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Растопим лёд</a:t>
              </a:r>
              <a:endParaRPr lang="en-US" sz="5100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7783833" y="1028700"/>
            <a:ext cx="2142527" cy="1701120"/>
            <a:chOff x="0" y="0"/>
            <a:chExt cx="2856702" cy="2268159"/>
          </a:xfrm>
        </p:grpSpPr>
        <p:sp>
          <p:nvSpPr>
            <p:cNvPr id="8" name="Freeform 8"/>
            <p:cNvSpPr/>
            <p:nvPr/>
          </p:nvSpPr>
          <p:spPr>
            <a:xfrm rot="-10276163">
              <a:off x="1006197" y="59400"/>
              <a:ext cx="844309" cy="807467"/>
            </a:xfrm>
            <a:custGeom>
              <a:avLst/>
              <a:gdLst/>
              <a:ahLst/>
              <a:cxnLst/>
              <a:rect l="l" t="t" r="r" b="b"/>
              <a:pathLst>
                <a:path w="844309" h="807467">
                  <a:moveTo>
                    <a:pt x="0" y="0"/>
                  </a:moveTo>
                  <a:lnTo>
                    <a:pt x="844309" y="0"/>
                  </a:lnTo>
                  <a:lnTo>
                    <a:pt x="844309" y="807467"/>
                  </a:lnTo>
                  <a:lnTo>
                    <a:pt x="0" y="807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1167241"/>
              <a:ext cx="2856702" cy="732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240"/>
                </a:lnSpc>
                <a:spcBef>
                  <a:spcPct val="0"/>
                </a:spcBef>
              </a:pPr>
              <a:r>
                <a:rPr lang="en-US" sz="1600" u="none">
                  <a:solidFill>
                    <a:srgbClr val="000000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Скопируйте записку и напишите свои мысли.</a:t>
              </a:r>
              <a:endParaRPr lang="en-US" sz="1600" u="none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86339" y="117361"/>
              <a:ext cx="452885" cy="634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30"/>
                </a:lnSpc>
                <a:spcBef>
                  <a:spcPct val="0"/>
                </a:spcBef>
              </a:pPr>
              <a:r>
                <a:rPr lang="en-US" sz="2590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1</a:t>
              </a:r>
              <a:endParaRPr lang="en-US" sz="259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</p:grpSp>
      <p:sp>
        <p:nvSpPr>
          <p:cNvPr id="11" name="AutoShape 11"/>
          <p:cNvSpPr/>
          <p:nvPr/>
        </p:nvSpPr>
        <p:spPr>
          <a:xfrm>
            <a:off x="-407132" y="3554281"/>
            <a:ext cx="19149227" cy="6272090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12" name="TextBox 12"/>
          <p:cNvSpPr txBox="1"/>
          <p:nvPr/>
        </p:nvSpPr>
        <p:spPr>
          <a:xfrm>
            <a:off x="1043772" y="4505138"/>
            <a:ext cx="6770184" cy="2149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5"/>
              </a:lnSpc>
            </a:pPr>
            <a:r>
              <a:rPr lang="en-US" sz="1730" b="1">
                <a:solidFill>
                  <a:srgbClr val="000000"/>
                </a:solidFill>
                <a:latin typeface="Clear Sans Medium" panose="020B0603030202020304"/>
                <a:ea typeface="Clear Sans Medium" panose="020B0603030202020304"/>
                <a:cs typeface="Clear Sans Medium" panose="020B0603030202020304"/>
                <a:sym typeface="Clear Sans Medium" panose="020B0603030202020304"/>
              </a:rPr>
              <a:t>Ниже предлагаем вопросы для начала беседы:</a:t>
            </a:r>
            <a:endParaRPr lang="en-US" sz="1730" b="1">
              <a:solidFill>
                <a:srgbClr val="000000"/>
              </a:solidFill>
              <a:latin typeface="Clear Sans Medium" panose="020B0603030202020304"/>
              <a:ea typeface="Clear Sans Medium" panose="020B0603030202020304"/>
              <a:cs typeface="Clear Sans Medium" panose="020B0603030202020304"/>
              <a:sym typeface="Clear Sans Medium" panose="020B0603030202020304"/>
            </a:endParaRPr>
          </a:p>
          <a:p>
            <a:pPr algn="l">
              <a:lnSpc>
                <a:spcPts val="2425"/>
              </a:lnSpc>
            </a:pPr>
          </a:p>
          <a:p>
            <a:pPr algn="l">
              <a:lnSpc>
                <a:spcPts val="2425"/>
              </a:lnSpc>
            </a:pPr>
            <a:r>
              <a:rPr lang="en-US" sz="1730" b="1">
                <a:solidFill>
                  <a:srgbClr val="000000"/>
                </a:solidFill>
                <a:latin typeface="Clear Sans Medium" panose="020B0603030202020304"/>
                <a:ea typeface="Clear Sans Medium" panose="020B0603030202020304"/>
                <a:cs typeface="Clear Sans Medium" panose="020B0603030202020304"/>
                <a:sym typeface="Clear Sans Medium" panose="020B0603030202020304"/>
              </a:rPr>
              <a:t>Какой у вас распорядок дня с утра?</a:t>
            </a:r>
            <a:endParaRPr lang="en-US" sz="1730" b="1">
              <a:solidFill>
                <a:srgbClr val="000000"/>
              </a:solidFill>
              <a:latin typeface="Clear Sans Medium" panose="020B0603030202020304"/>
              <a:ea typeface="Clear Sans Medium" panose="020B0603030202020304"/>
              <a:cs typeface="Clear Sans Medium" panose="020B0603030202020304"/>
              <a:sym typeface="Clear Sans Medium" panose="020B0603030202020304"/>
            </a:endParaRPr>
          </a:p>
          <a:p>
            <a:pPr algn="l">
              <a:lnSpc>
                <a:spcPts val="2425"/>
              </a:lnSpc>
            </a:pPr>
            <a:r>
              <a:rPr lang="en-US" sz="1730" b="1">
                <a:solidFill>
                  <a:srgbClr val="000000"/>
                </a:solidFill>
                <a:latin typeface="Clear Sans Medium" panose="020B0603030202020304"/>
                <a:ea typeface="Clear Sans Medium" panose="020B0603030202020304"/>
                <a:cs typeface="Clear Sans Medium" panose="020B0603030202020304"/>
                <a:sym typeface="Clear Sans Medium" panose="020B0603030202020304"/>
              </a:rPr>
              <a:t>Что вы сегодня ели на завтрак?</a:t>
            </a:r>
            <a:endParaRPr lang="en-US" sz="1730" b="1">
              <a:solidFill>
                <a:srgbClr val="000000"/>
              </a:solidFill>
              <a:latin typeface="Clear Sans Medium" panose="020B0603030202020304"/>
              <a:ea typeface="Clear Sans Medium" panose="020B0603030202020304"/>
              <a:cs typeface="Clear Sans Medium" panose="020B0603030202020304"/>
              <a:sym typeface="Clear Sans Medium" panose="020B0603030202020304"/>
            </a:endParaRPr>
          </a:p>
          <a:p>
            <a:pPr algn="l">
              <a:lnSpc>
                <a:spcPts val="2425"/>
              </a:lnSpc>
            </a:pPr>
            <a:r>
              <a:rPr lang="en-US" sz="1730" b="1">
                <a:solidFill>
                  <a:srgbClr val="000000"/>
                </a:solidFill>
                <a:latin typeface="Clear Sans Medium" panose="020B0603030202020304"/>
                <a:ea typeface="Clear Sans Medium" panose="020B0603030202020304"/>
                <a:cs typeface="Clear Sans Medium" panose="020B0603030202020304"/>
                <a:sym typeface="Clear Sans Medium" panose="020B0603030202020304"/>
              </a:rPr>
              <a:t>Вы когда-нибудь помогали незнакомым людям?</a:t>
            </a:r>
            <a:endParaRPr lang="en-US" sz="1730" b="1">
              <a:solidFill>
                <a:srgbClr val="000000"/>
              </a:solidFill>
              <a:latin typeface="Clear Sans Medium" panose="020B0603030202020304"/>
              <a:ea typeface="Clear Sans Medium" panose="020B0603030202020304"/>
              <a:cs typeface="Clear Sans Medium" panose="020B0603030202020304"/>
              <a:sym typeface="Clear Sans Medium" panose="020B0603030202020304"/>
            </a:endParaRPr>
          </a:p>
          <a:p>
            <a:pPr algn="l">
              <a:lnSpc>
                <a:spcPts val="2425"/>
              </a:lnSpc>
            </a:pPr>
            <a:r>
              <a:rPr lang="en-US" sz="1730" b="1">
                <a:solidFill>
                  <a:srgbClr val="000000"/>
                </a:solidFill>
                <a:latin typeface="Clear Sans Medium" panose="020B0603030202020304"/>
                <a:ea typeface="Clear Sans Medium" panose="020B0603030202020304"/>
                <a:cs typeface="Clear Sans Medium" panose="020B0603030202020304"/>
                <a:sym typeface="Clear Sans Medium" panose="020B0603030202020304"/>
              </a:rPr>
              <a:t>Что самое сложное вы делали в жизни?</a:t>
            </a:r>
            <a:endParaRPr lang="en-US" sz="1730" b="1">
              <a:solidFill>
                <a:srgbClr val="000000"/>
              </a:solidFill>
              <a:latin typeface="Clear Sans Medium" panose="020B0603030202020304"/>
              <a:ea typeface="Clear Sans Medium" panose="020B0603030202020304"/>
              <a:cs typeface="Clear Sans Medium" panose="020B0603030202020304"/>
              <a:sym typeface="Clear Sans Medium" panose="020B0603030202020304"/>
            </a:endParaRPr>
          </a:p>
          <a:p>
            <a:pPr algn="l">
              <a:lnSpc>
                <a:spcPts val="2425"/>
              </a:lnSpc>
            </a:pPr>
            <a:r>
              <a:rPr lang="en-US" sz="1730" b="1">
                <a:solidFill>
                  <a:srgbClr val="000000"/>
                </a:solidFill>
                <a:latin typeface="Clear Sans Medium" panose="020B0603030202020304"/>
                <a:ea typeface="Clear Sans Medium" panose="020B0603030202020304"/>
                <a:cs typeface="Clear Sans Medium" panose="020B0603030202020304"/>
                <a:sym typeface="Clear Sans Medium" panose="020B0603030202020304"/>
              </a:rPr>
              <a:t>Какой ваш любимый десерт?</a:t>
            </a:r>
            <a:endParaRPr lang="en-US" sz="1730" b="1">
              <a:solidFill>
                <a:srgbClr val="000000"/>
              </a:solidFill>
              <a:latin typeface="Clear Sans Medium" panose="020B0603030202020304"/>
              <a:ea typeface="Clear Sans Medium" panose="020B0603030202020304"/>
              <a:cs typeface="Clear Sans Medium" panose="020B0603030202020304"/>
              <a:sym typeface="Clear Sans Medium" panose="020B0603030202020304"/>
            </a:endParaRPr>
          </a:p>
        </p:txBody>
      </p:sp>
      <p:grpSp>
        <p:nvGrpSpPr>
          <p:cNvPr id="13" name="Group 13"/>
          <p:cNvGrpSpPr/>
          <p:nvPr/>
        </p:nvGrpSpPr>
        <p:grpSpPr>
          <a:xfrm rot="67788">
            <a:off x="11145154" y="3266628"/>
            <a:ext cx="6076499" cy="717637"/>
            <a:chOff x="0" y="0"/>
            <a:chExt cx="8101998" cy="956849"/>
          </a:xfrm>
        </p:grpSpPr>
        <p:sp>
          <p:nvSpPr>
            <p:cNvPr id="14" name="AutoShape 14"/>
            <p:cNvSpPr/>
            <p:nvPr/>
          </p:nvSpPr>
          <p:spPr>
            <a:xfrm rot="-96500">
              <a:off x="8655" y="113314"/>
              <a:ext cx="8084688" cy="730222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5" name="TextBox 15"/>
            <p:cNvSpPr txBox="1"/>
            <p:nvPr/>
          </p:nvSpPr>
          <p:spPr>
            <a:xfrm rot="-96500">
              <a:off x="96471" y="306487"/>
              <a:ext cx="7867894" cy="4154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80"/>
                </a:lnSpc>
              </a:pPr>
              <a:r>
                <a:rPr lang="en-US" sz="2280" spc="-22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Какие эмодзи вы часто используете?</a:t>
              </a:r>
              <a:endParaRPr lang="en-US" sz="2280" spc="-22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0">
            <a:off x="13930508" y="1218853"/>
            <a:ext cx="1588205" cy="1258170"/>
            <a:chOff x="0" y="0"/>
            <a:chExt cx="2117606" cy="1677559"/>
          </a:xfrm>
        </p:grpSpPr>
        <p:sp>
          <p:nvSpPr>
            <p:cNvPr id="17" name="Freeform 17"/>
            <p:cNvSpPr/>
            <p:nvPr/>
          </p:nvSpPr>
          <p:spPr>
            <a:xfrm rot="-5322319">
              <a:off x="263661" y="-182007"/>
              <a:ext cx="1590285" cy="2082206"/>
            </a:xfrm>
            <a:custGeom>
              <a:avLst/>
              <a:gdLst/>
              <a:ahLst/>
              <a:cxnLst/>
              <a:rect l="l" t="t" r="r" b="b"/>
              <a:pathLst>
                <a:path w="1590285" h="2082206">
                  <a:moveTo>
                    <a:pt x="0" y="0"/>
                  </a:moveTo>
                  <a:lnTo>
                    <a:pt x="1590285" y="0"/>
                  </a:lnTo>
                  <a:lnTo>
                    <a:pt x="1590285" y="2082207"/>
                  </a:lnTo>
                  <a:lnTo>
                    <a:pt x="0" y="208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 rot="87097">
              <a:off x="350031" y="339247"/>
              <a:ext cx="1417008" cy="1219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4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12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 rot="-10719657">
              <a:off x="686528" y="8674"/>
              <a:ext cx="744551" cy="185828"/>
            </a:xfrm>
            <a:custGeom>
              <a:avLst/>
              <a:gdLst/>
              <a:ahLst/>
              <a:cxnLst/>
              <a:rect l="l" t="t" r="r" b="b"/>
              <a:pathLst>
                <a:path w="744551" h="185828">
                  <a:moveTo>
                    <a:pt x="0" y="0"/>
                  </a:moveTo>
                  <a:lnTo>
                    <a:pt x="744551" y="0"/>
                  </a:lnTo>
                  <a:lnTo>
                    <a:pt x="744551" y="185828"/>
                  </a:lnTo>
                  <a:lnTo>
                    <a:pt x="0" y="185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 rot="0">
            <a:off x="15776235" y="1028700"/>
            <a:ext cx="1451902" cy="1509058"/>
            <a:chOff x="0" y="0"/>
            <a:chExt cx="1935870" cy="2012078"/>
          </a:xfrm>
        </p:grpSpPr>
        <p:sp>
          <p:nvSpPr>
            <p:cNvPr id="21" name="Freeform 21"/>
            <p:cNvSpPr/>
            <p:nvPr/>
          </p:nvSpPr>
          <p:spPr>
            <a:xfrm rot="70575">
              <a:off x="19376" y="85598"/>
              <a:ext cx="1897118" cy="1907209"/>
            </a:xfrm>
            <a:custGeom>
              <a:avLst/>
              <a:gdLst/>
              <a:ahLst/>
              <a:cxnLst/>
              <a:rect l="l" t="t" r="r" b="b"/>
              <a:pathLst>
                <a:path w="1897118" h="1907209">
                  <a:moveTo>
                    <a:pt x="0" y="0"/>
                  </a:moveTo>
                  <a:lnTo>
                    <a:pt x="1897118" y="0"/>
                  </a:lnTo>
                  <a:lnTo>
                    <a:pt x="1897118" y="1907208"/>
                  </a:lnTo>
                  <a:lnTo>
                    <a:pt x="0" y="1907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421501" y="0"/>
              <a:ext cx="1092868" cy="296080"/>
            </a:xfrm>
            <a:custGeom>
              <a:avLst/>
              <a:gdLst/>
              <a:ahLst/>
              <a:cxnLst/>
              <a:rect l="l" t="t" r="r" b="b"/>
              <a:pathLst>
                <a:path w="1092868" h="296080">
                  <a:moveTo>
                    <a:pt x="0" y="0"/>
                  </a:moveTo>
                  <a:lnTo>
                    <a:pt x="1092868" y="0"/>
                  </a:lnTo>
                  <a:lnTo>
                    <a:pt x="1092868" y="296080"/>
                  </a:lnTo>
                  <a:lnTo>
                    <a:pt x="0" y="296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 rot="87097">
              <a:off x="259163" y="513693"/>
              <a:ext cx="1417008" cy="1219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4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12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12087002" y="1092259"/>
            <a:ext cx="1495805" cy="1477722"/>
            <a:chOff x="0" y="0"/>
            <a:chExt cx="1994407" cy="1970296"/>
          </a:xfrm>
        </p:grpSpPr>
        <p:sp>
          <p:nvSpPr>
            <p:cNvPr id="25" name="Freeform 25"/>
            <p:cNvSpPr/>
            <p:nvPr/>
          </p:nvSpPr>
          <p:spPr>
            <a:xfrm rot="-196641">
              <a:off x="51728" y="54025"/>
              <a:ext cx="1890951" cy="1863743"/>
            </a:xfrm>
            <a:custGeom>
              <a:avLst/>
              <a:gdLst/>
              <a:ahLst/>
              <a:cxnLst/>
              <a:rect l="l" t="t" r="r" b="b"/>
              <a:pathLst>
                <a:path w="1890951" h="1863743">
                  <a:moveTo>
                    <a:pt x="0" y="0"/>
                  </a:moveTo>
                  <a:lnTo>
                    <a:pt x="1890951" y="0"/>
                  </a:lnTo>
                  <a:lnTo>
                    <a:pt x="1890951" y="1863743"/>
                  </a:lnTo>
                  <a:lnTo>
                    <a:pt x="0" y="1863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83838">
              <a:off x="596375" y="19854"/>
              <a:ext cx="747874" cy="186657"/>
            </a:xfrm>
            <a:custGeom>
              <a:avLst/>
              <a:gdLst/>
              <a:ahLst/>
              <a:cxnLst/>
              <a:rect l="l" t="t" r="r" b="b"/>
              <a:pathLst>
                <a:path w="747874" h="186657">
                  <a:moveTo>
                    <a:pt x="0" y="0"/>
                  </a:moveTo>
                  <a:lnTo>
                    <a:pt x="747874" y="0"/>
                  </a:lnTo>
                  <a:lnTo>
                    <a:pt x="747874" y="186657"/>
                  </a:lnTo>
                  <a:lnTo>
                    <a:pt x="0" y="186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 rot="87097">
              <a:off x="288148" y="450394"/>
              <a:ext cx="1417008" cy="1219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4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12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 rot="0">
            <a:off x="10214275" y="1036514"/>
            <a:ext cx="1498536" cy="1440508"/>
            <a:chOff x="0" y="0"/>
            <a:chExt cx="1998048" cy="1920677"/>
          </a:xfrm>
        </p:grpSpPr>
        <p:sp>
          <p:nvSpPr>
            <p:cNvPr id="29" name="Freeform 29"/>
            <p:cNvSpPr/>
            <p:nvPr/>
          </p:nvSpPr>
          <p:spPr>
            <a:xfrm rot="68779">
              <a:off x="155174" y="103798"/>
              <a:ext cx="1825064" cy="1798804"/>
            </a:xfrm>
            <a:custGeom>
              <a:avLst/>
              <a:gdLst/>
              <a:ahLst/>
              <a:cxnLst/>
              <a:rect l="l" t="t" r="r" b="b"/>
              <a:pathLst>
                <a:path w="1825064" h="1798804">
                  <a:moveTo>
                    <a:pt x="0" y="0"/>
                  </a:moveTo>
                  <a:lnTo>
                    <a:pt x="1825064" y="0"/>
                  </a:lnTo>
                  <a:lnTo>
                    <a:pt x="1825064" y="1798804"/>
                  </a:lnTo>
                  <a:lnTo>
                    <a:pt x="0" y="1798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667107">
              <a:off x="380" y="158841"/>
              <a:ext cx="726327" cy="181279"/>
            </a:xfrm>
            <a:custGeom>
              <a:avLst/>
              <a:gdLst/>
              <a:ahLst/>
              <a:cxnLst/>
              <a:rect l="l" t="t" r="r" b="b"/>
              <a:pathLst>
                <a:path w="726327" h="181279">
                  <a:moveTo>
                    <a:pt x="0" y="0"/>
                  </a:moveTo>
                  <a:lnTo>
                    <a:pt x="726327" y="0"/>
                  </a:lnTo>
                  <a:lnTo>
                    <a:pt x="726327" y="181279"/>
                  </a:lnTo>
                  <a:lnTo>
                    <a:pt x="0" y="1812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 rot="87097">
              <a:off x="332093" y="452081"/>
              <a:ext cx="1417008" cy="1219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4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12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 rot="0">
            <a:off x="-429075" y="7749930"/>
            <a:ext cx="4097080" cy="3456970"/>
            <a:chOff x="0" y="0"/>
            <a:chExt cx="5462773" cy="4609293"/>
          </a:xfrm>
        </p:grpSpPr>
        <p:sp>
          <p:nvSpPr>
            <p:cNvPr id="33" name="Freeform 33"/>
            <p:cNvSpPr/>
            <p:nvPr/>
          </p:nvSpPr>
          <p:spPr>
            <a:xfrm rot="3932612">
              <a:off x="1350544" y="309082"/>
              <a:ext cx="3247769" cy="3990117"/>
            </a:xfrm>
            <a:custGeom>
              <a:avLst/>
              <a:gdLst/>
              <a:ahLst/>
              <a:cxnLst/>
              <a:rect l="l" t="t" r="r" b="b"/>
              <a:pathLst>
                <a:path w="3247769" h="3990117">
                  <a:moveTo>
                    <a:pt x="0" y="0"/>
                  </a:moveTo>
                  <a:lnTo>
                    <a:pt x="3247769" y="0"/>
                  </a:lnTo>
                  <a:lnTo>
                    <a:pt x="3247769" y="3990117"/>
                  </a:lnTo>
                  <a:lnTo>
                    <a:pt x="0" y="3990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1918910">
              <a:off x="27163" y="2651066"/>
              <a:ext cx="3518246" cy="1110808"/>
            </a:xfrm>
            <a:custGeom>
              <a:avLst/>
              <a:gdLst/>
              <a:ahLst/>
              <a:cxnLst/>
              <a:rect l="l" t="t" r="r" b="b"/>
              <a:pathLst>
                <a:path w="3518246" h="1110808">
                  <a:moveTo>
                    <a:pt x="0" y="0"/>
                  </a:moveTo>
                  <a:lnTo>
                    <a:pt x="3518247" y="0"/>
                  </a:lnTo>
                  <a:lnTo>
                    <a:pt x="3518247" y="1110808"/>
                  </a:lnTo>
                  <a:lnTo>
                    <a:pt x="0" y="11108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10075573" y="7666232"/>
            <a:ext cx="1293640" cy="1293640"/>
          </a:xfrm>
          <a:custGeom>
            <a:avLst/>
            <a:gdLst/>
            <a:ahLst/>
            <a:cxnLst/>
            <a:rect l="l" t="t" r="r" b="b"/>
            <a:pathLst>
              <a:path w="1293640" h="1293640">
                <a:moveTo>
                  <a:pt x="0" y="0"/>
                </a:moveTo>
                <a:lnTo>
                  <a:pt x="1293640" y="0"/>
                </a:lnTo>
                <a:lnTo>
                  <a:pt x="1293640" y="1293640"/>
                </a:lnTo>
                <a:lnTo>
                  <a:pt x="0" y="129364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5129415" y="6293906"/>
            <a:ext cx="1293640" cy="1293640"/>
          </a:xfrm>
          <a:custGeom>
            <a:avLst/>
            <a:gdLst/>
            <a:ahLst/>
            <a:cxnLst/>
            <a:rect l="l" t="t" r="r" b="b"/>
            <a:pathLst>
              <a:path w="1293640" h="1293640">
                <a:moveTo>
                  <a:pt x="0" y="0"/>
                </a:moveTo>
                <a:lnTo>
                  <a:pt x="1293640" y="0"/>
                </a:lnTo>
                <a:lnTo>
                  <a:pt x="1293640" y="1293640"/>
                </a:lnTo>
                <a:lnTo>
                  <a:pt x="0" y="129364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1369213" y="4784586"/>
            <a:ext cx="1293640" cy="1293640"/>
          </a:xfrm>
          <a:custGeom>
            <a:avLst/>
            <a:gdLst/>
            <a:ahLst/>
            <a:cxnLst/>
            <a:rect l="l" t="t" r="r" b="b"/>
            <a:pathLst>
              <a:path w="1293640" h="1293640">
                <a:moveTo>
                  <a:pt x="0" y="0"/>
                </a:moveTo>
                <a:lnTo>
                  <a:pt x="1293640" y="0"/>
                </a:lnTo>
                <a:lnTo>
                  <a:pt x="1293640" y="1293640"/>
                </a:lnTo>
                <a:lnTo>
                  <a:pt x="0" y="129364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1028700" y="2469556"/>
            <a:ext cx="5398504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До начала заседания давайте разогреемся, ответив на простой вопрос:</a:t>
            </a:r>
            <a:endParaRPr lang="en-US" sz="21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3151437" y="8930640"/>
            <a:ext cx="4076700" cy="32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Время: 5 минут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106059">
            <a:off x="1100223" y="1047998"/>
            <a:ext cx="15972913" cy="8191003"/>
          </a:xfrm>
          <a:prstGeom prst="rect">
            <a:avLst/>
          </a:prstGeom>
          <a:solidFill>
            <a:srgbClr val="EDECE7"/>
          </a:solidFill>
        </p:spPr>
      </p:sp>
      <p:grpSp>
        <p:nvGrpSpPr>
          <p:cNvPr id="4" name="Group 4"/>
          <p:cNvGrpSpPr/>
          <p:nvPr/>
        </p:nvGrpSpPr>
        <p:grpSpPr>
          <a:xfrm rot="-10558300">
            <a:off x="1595326" y="-1433865"/>
            <a:ext cx="3703007" cy="4351339"/>
            <a:chOff x="0" y="0"/>
            <a:chExt cx="4937343" cy="5801785"/>
          </a:xfrm>
        </p:grpSpPr>
        <p:sp>
          <p:nvSpPr>
            <p:cNvPr id="5" name="Freeform 5"/>
            <p:cNvSpPr/>
            <p:nvPr/>
          </p:nvSpPr>
          <p:spPr>
            <a:xfrm rot="465462">
              <a:off x="579395" y="246899"/>
              <a:ext cx="4018088" cy="5307986"/>
            </a:xfrm>
            <a:custGeom>
              <a:avLst/>
              <a:gdLst/>
              <a:ahLst/>
              <a:cxnLst/>
              <a:rect l="l" t="t" r="r" b="b"/>
              <a:pathLst>
                <a:path w="4018088" h="5307986">
                  <a:moveTo>
                    <a:pt x="0" y="0"/>
                  </a:moveTo>
                  <a:lnTo>
                    <a:pt x="4018088" y="0"/>
                  </a:lnTo>
                  <a:lnTo>
                    <a:pt x="4018088" y="5307987"/>
                  </a:lnTo>
                  <a:lnTo>
                    <a:pt x="0" y="5307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903222">
              <a:off x="104563" y="2965035"/>
              <a:ext cx="4385567" cy="1384645"/>
            </a:xfrm>
            <a:custGeom>
              <a:avLst/>
              <a:gdLst/>
              <a:ahLst/>
              <a:cxnLst/>
              <a:rect l="l" t="t" r="r" b="b"/>
              <a:pathLst>
                <a:path w="4385567" h="1384645">
                  <a:moveTo>
                    <a:pt x="0" y="0"/>
                  </a:moveTo>
                  <a:lnTo>
                    <a:pt x="4385567" y="0"/>
                  </a:lnTo>
                  <a:lnTo>
                    <a:pt x="4385567" y="1384645"/>
                  </a:lnTo>
                  <a:lnTo>
                    <a:pt x="0" y="1384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5263685" y="3708246"/>
            <a:ext cx="7760630" cy="2956021"/>
            <a:chOff x="0" y="0"/>
            <a:chExt cx="10347507" cy="3941361"/>
          </a:xfrm>
        </p:grpSpPr>
        <p:sp>
          <p:nvSpPr>
            <p:cNvPr id="8" name="AutoShape 8"/>
            <p:cNvSpPr/>
            <p:nvPr/>
          </p:nvSpPr>
          <p:spPr>
            <a:xfrm rot="-66346">
              <a:off x="2914280" y="2986790"/>
              <a:ext cx="4518946" cy="911053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9" name="TextBox 9"/>
            <p:cNvSpPr txBox="1"/>
            <p:nvPr/>
          </p:nvSpPr>
          <p:spPr>
            <a:xfrm rot="-96244">
              <a:off x="3264075" y="3209938"/>
              <a:ext cx="3987716" cy="478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</a:pPr>
              <a:r>
                <a:rPr lang="en-US" sz="240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Вы готовы?</a:t>
              </a:r>
              <a:endParaRPr lang="en-US" sz="24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10" name="AutoShape 10"/>
            <p:cNvSpPr/>
            <p:nvPr/>
          </p:nvSpPr>
          <p:spPr>
            <a:xfrm rot="82336">
              <a:off x="26462" y="122936"/>
              <a:ext cx="10294584" cy="2333156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1" name="TextBox 11"/>
            <p:cNvSpPr txBox="1"/>
            <p:nvPr/>
          </p:nvSpPr>
          <p:spPr>
            <a:xfrm rot="82336">
              <a:off x="386699" y="340689"/>
              <a:ext cx="9652340" cy="1860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710"/>
                </a:lnSpc>
              </a:pPr>
              <a:r>
                <a:rPr lang="en-US" sz="8830" spc="-88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Начнем!</a:t>
              </a:r>
              <a:endParaRPr lang="en-US" sz="8830" spc="-88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13638122" y="7065185"/>
            <a:ext cx="3355656" cy="4386229"/>
            <a:chOff x="0" y="0"/>
            <a:chExt cx="4474209" cy="5848306"/>
          </a:xfrm>
        </p:grpSpPr>
        <p:sp>
          <p:nvSpPr>
            <p:cNvPr id="13" name="Freeform 13"/>
            <p:cNvSpPr/>
            <p:nvPr/>
          </p:nvSpPr>
          <p:spPr>
            <a:xfrm rot="88184">
              <a:off x="60384" y="48886"/>
              <a:ext cx="3872957" cy="4758204"/>
            </a:xfrm>
            <a:custGeom>
              <a:avLst/>
              <a:gdLst/>
              <a:ahLst/>
              <a:cxnLst/>
              <a:rect l="l" t="t" r="r" b="b"/>
              <a:pathLst>
                <a:path w="3872957" h="4758204">
                  <a:moveTo>
                    <a:pt x="0" y="0"/>
                  </a:moveTo>
                  <a:lnTo>
                    <a:pt x="3872957" y="0"/>
                  </a:lnTo>
                  <a:lnTo>
                    <a:pt x="3872957" y="4758204"/>
                  </a:lnTo>
                  <a:lnTo>
                    <a:pt x="0" y="4758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1925517">
              <a:off x="247377" y="3510383"/>
              <a:ext cx="4195500" cy="1324635"/>
            </a:xfrm>
            <a:custGeom>
              <a:avLst/>
              <a:gdLst/>
              <a:ahLst/>
              <a:cxnLst/>
              <a:rect l="l" t="t" r="r" b="b"/>
              <a:pathLst>
                <a:path w="4195500" h="1324635">
                  <a:moveTo>
                    <a:pt x="0" y="0"/>
                  </a:moveTo>
                  <a:lnTo>
                    <a:pt x="4195499" y="0"/>
                  </a:lnTo>
                  <a:lnTo>
                    <a:pt x="4195499" y="1324635"/>
                  </a:lnTo>
                  <a:lnTo>
                    <a:pt x="0" y="1324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 rot="3215950">
            <a:off x="14765736" y="-832939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2"/>
                </a:lnTo>
                <a:lnTo>
                  <a:pt x="0" y="43183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3215950">
            <a:off x="-215706" y="6614661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1"/>
                </a:lnTo>
                <a:lnTo>
                  <a:pt x="0" y="43183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TextBox 4"/>
          <p:cNvSpPr txBox="1"/>
          <p:nvPr/>
        </p:nvSpPr>
        <p:spPr>
          <a:xfrm>
            <a:off x="13326257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1 июня 2021 года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Компания «МДМ»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6" name="Freeform 6"/>
          <p:cNvSpPr/>
          <p:nvPr/>
        </p:nvSpPr>
        <p:spPr>
          <a:xfrm rot="3215950">
            <a:off x="-966257" y="7099124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2"/>
                </a:lnTo>
                <a:lnTo>
                  <a:pt x="0" y="4318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701497" y="5277417"/>
            <a:ext cx="6071529" cy="2120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Старт нового проекта начинается с отбора идей. Эта книга идей позволит нам изложить и организовать все мысли, идеи и побуждения. Затем мы проголосуем, какие идеи будем реализовывать.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8" name="AutoShape 8"/>
          <p:cNvSpPr/>
          <p:nvPr/>
        </p:nvSpPr>
        <p:spPr>
          <a:xfrm rot="-13234">
            <a:off x="1703387" y="2923332"/>
            <a:ext cx="6067750" cy="993420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9" name="TextBox 9"/>
          <p:cNvSpPr txBox="1"/>
          <p:nvPr/>
        </p:nvSpPr>
        <p:spPr>
          <a:xfrm rot="-13234">
            <a:off x="2055377" y="3012478"/>
            <a:ext cx="4115148" cy="905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95"/>
              </a:lnSpc>
            </a:pPr>
            <a:r>
              <a:rPr lang="en-US" sz="5630" spc="-56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rPr>
              <a:t>Книга идей</a:t>
            </a:r>
            <a:endParaRPr lang="en-US" sz="5630" spc="-56">
              <a:solidFill>
                <a:srgbClr val="FFFFFF"/>
              </a:solidFill>
              <a:latin typeface="Mak"/>
              <a:ea typeface="Mak"/>
              <a:cs typeface="Mak"/>
              <a:sym typeface="Mak"/>
            </a:endParaRPr>
          </a:p>
        </p:txBody>
      </p:sp>
      <p:sp>
        <p:nvSpPr>
          <p:cNvPr id="10" name="Freeform 10"/>
          <p:cNvSpPr/>
          <p:nvPr/>
        </p:nvSpPr>
        <p:spPr>
          <a:xfrm rot="-10276163">
            <a:off x="9900243" y="2779195"/>
            <a:ext cx="710756" cy="679741"/>
          </a:xfrm>
          <a:custGeom>
            <a:avLst/>
            <a:gdLst/>
            <a:ahLst/>
            <a:cxnLst/>
            <a:rect l="l" t="t" r="r" b="b"/>
            <a:pathLst>
              <a:path w="710756" h="679741">
                <a:moveTo>
                  <a:pt x="0" y="0"/>
                </a:moveTo>
                <a:lnTo>
                  <a:pt x="710756" y="0"/>
                </a:lnTo>
                <a:lnTo>
                  <a:pt x="710756" y="679741"/>
                </a:lnTo>
                <a:lnTo>
                  <a:pt x="0" y="6797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051890" y="2811415"/>
            <a:ext cx="381248" cy="55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5"/>
              </a:lnSpc>
              <a:spcBef>
                <a:spcPct val="0"/>
              </a:spcBef>
            </a:pPr>
            <a:r>
              <a:rPr lang="en-US" sz="291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rPr>
              <a:t>1</a:t>
            </a:r>
            <a:endParaRPr lang="en-US" sz="2910" b="1">
              <a:solidFill>
                <a:srgbClr val="FFFFFF"/>
              </a:solidFill>
              <a:latin typeface="Mak Bold"/>
              <a:ea typeface="Mak Bold"/>
              <a:cs typeface="Mak Bold"/>
              <a:sym typeface="Mak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012086" y="2726636"/>
            <a:ext cx="5574417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Используйте бумагу для заметок, чтобы записать мысли, идеи и побуждения.</a:t>
            </a:r>
            <a:endParaRPr lang="en-US" sz="21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1182702" y="6340479"/>
            <a:ext cx="722173" cy="751774"/>
          </a:xfrm>
          <a:custGeom>
            <a:avLst/>
            <a:gdLst/>
            <a:ahLst/>
            <a:cxnLst/>
            <a:rect l="l" t="t" r="r" b="b"/>
            <a:pathLst>
              <a:path w="722173" h="751774">
                <a:moveTo>
                  <a:pt x="0" y="0"/>
                </a:moveTo>
                <a:lnTo>
                  <a:pt x="722173" y="0"/>
                </a:lnTo>
                <a:lnTo>
                  <a:pt x="722173" y="751774"/>
                </a:lnTo>
                <a:lnTo>
                  <a:pt x="0" y="7517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381925" y="6340479"/>
            <a:ext cx="722173" cy="751774"/>
          </a:xfrm>
          <a:custGeom>
            <a:avLst/>
            <a:gdLst/>
            <a:ahLst/>
            <a:cxnLst/>
            <a:rect l="l" t="t" r="r" b="b"/>
            <a:pathLst>
              <a:path w="722173" h="751774">
                <a:moveTo>
                  <a:pt x="0" y="0"/>
                </a:moveTo>
                <a:lnTo>
                  <a:pt x="722173" y="0"/>
                </a:lnTo>
                <a:lnTo>
                  <a:pt x="722173" y="751774"/>
                </a:lnTo>
                <a:lnTo>
                  <a:pt x="0" y="751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10276163" flipH="1">
            <a:off x="9900243" y="7595756"/>
            <a:ext cx="710756" cy="679741"/>
          </a:xfrm>
          <a:custGeom>
            <a:avLst/>
            <a:gdLst/>
            <a:ahLst/>
            <a:cxnLst/>
            <a:rect l="l" t="t" r="r" b="b"/>
            <a:pathLst>
              <a:path w="710756" h="679741">
                <a:moveTo>
                  <a:pt x="710756" y="0"/>
                </a:moveTo>
                <a:lnTo>
                  <a:pt x="0" y="0"/>
                </a:lnTo>
                <a:lnTo>
                  <a:pt x="0" y="679742"/>
                </a:lnTo>
                <a:lnTo>
                  <a:pt x="710756" y="679742"/>
                </a:lnTo>
                <a:lnTo>
                  <a:pt x="71075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051890" y="7627976"/>
            <a:ext cx="381248" cy="55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5"/>
              </a:lnSpc>
              <a:spcBef>
                <a:spcPct val="0"/>
              </a:spcBef>
            </a:pPr>
            <a:r>
              <a:rPr lang="en-US" sz="291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rPr>
              <a:t>3</a:t>
            </a:r>
            <a:endParaRPr lang="en-US" sz="2910" b="1">
              <a:solidFill>
                <a:srgbClr val="FFFFFF"/>
              </a:solidFill>
              <a:latin typeface="Mak Bold"/>
              <a:ea typeface="Mak Bold"/>
              <a:cs typeface="Mak Bold"/>
              <a:sym typeface="Mak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012086" y="7543197"/>
            <a:ext cx="5574417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Мы также сгруппируем идеи, которые будем реализовывать, по похожести.</a:t>
            </a:r>
            <a:endParaRPr lang="en-US" sz="21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18" name="Freeform 18"/>
          <p:cNvSpPr/>
          <p:nvPr/>
        </p:nvSpPr>
        <p:spPr>
          <a:xfrm rot="-10276163" flipH="1" flipV="1">
            <a:off x="9951162" y="5412290"/>
            <a:ext cx="710756" cy="679741"/>
          </a:xfrm>
          <a:custGeom>
            <a:avLst/>
            <a:gdLst/>
            <a:ahLst/>
            <a:cxnLst/>
            <a:rect l="l" t="t" r="r" b="b"/>
            <a:pathLst>
              <a:path w="710756" h="679741">
                <a:moveTo>
                  <a:pt x="710755" y="679741"/>
                </a:moveTo>
                <a:lnTo>
                  <a:pt x="0" y="679741"/>
                </a:lnTo>
                <a:lnTo>
                  <a:pt x="0" y="0"/>
                </a:lnTo>
                <a:lnTo>
                  <a:pt x="710755" y="0"/>
                </a:lnTo>
                <a:lnTo>
                  <a:pt x="710755" y="67974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102809" y="5444509"/>
            <a:ext cx="381248" cy="55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5"/>
              </a:lnSpc>
              <a:spcBef>
                <a:spcPct val="0"/>
              </a:spcBef>
            </a:pPr>
            <a:r>
              <a:rPr lang="en-US" sz="291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rPr>
              <a:t>2</a:t>
            </a:r>
            <a:endParaRPr lang="en-US" sz="2910" b="1">
              <a:solidFill>
                <a:srgbClr val="FFFFFF"/>
              </a:solidFill>
              <a:latin typeface="Mak Bold"/>
              <a:ea typeface="Mak Bold"/>
              <a:cs typeface="Mak Bold"/>
              <a:sym typeface="Mak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049899" y="5359730"/>
            <a:ext cx="5536605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Используйте звезды, чтобы проголосовать, какие идеи мы хотели бы реализовывать.</a:t>
            </a:r>
            <a:endParaRPr lang="en-US" sz="21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grpSp>
        <p:nvGrpSpPr>
          <p:cNvPr id="21" name="Group 21"/>
          <p:cNvGrpSpPr/>
          <p:nvPr/>
        </p:nvGrpSpPr>
        <p:grpSpPr>
          <a:xfrm rot="0">
            <a:off x="6423696" y="2047010"/>
            <a:ext cx="2336912" cy="2746064"/>
            <a:chOff x="0" y="0"/>
            <a:chExt cx="3115883" cy="3661419"/>
          </a:xfrm>
        </p:grpSpPr>
        <p:sp>
          <p:nvSpPr>
            <p:cNvPr id="22" name="Freeform 22"/>
            <p:cNvSpPr/>
            <p:nvPr/>
          </p:nvSpPr>
          <p:spPr>
            <a:xfrm rot="465462">
              <a:off x="365647" y="155814"/>
              <a:ext cx="2535755" cy="3349790"/>
            </a:xfrm>
            <a:custGeom>
              <a:avLst/>
              <a:gdLst/>
              <a:ahLst/>
              <a:cxnLst/>
              <a:rect l="l" t="t" r="r" b="b"/>
              <a:pathLst>
                <a:path w="2535755" h="3349790">
                  <a:moveTo>
                    <a:pt x="0" y="0"/>
                  </a:moveTo>
                  <a:lnTo>
                    <a:pt x="2535755" y="0"/>
                  </a:lnTo>
                  <a:lnTo>
                    <a:pt x="2535755" y="3349790"/>
                  </a:lnTo>
                  <a:lnTo>
                    <a:pt x="0" y="3349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903222">
              <a:off x="65988" y="1871189"/>
              <a:ext cx="2767665" cy="873829"/>
            </a:xfrm>
            <a:custGeom>
              <a:avLst/>
              <a:gdLst/>
              <a:ahLst/>
              <a:cxnLst/>
              <a:rect l="l" t="t" r="r" b="b"/>
              <a:pathLst>
                <a:path w="2767665" h="873829">
                  <a:moveTo>
                    <a:pt x="0" y="0"/>
                  </a:moveTo>
                  <a:lnTo>
                    <a:pt x="2767665" y="0"/>
                  </a:lnTo>
                  <a:lnTo>
                    <a:pt x="2767665" y="873828"/>
                  </a:lnTo>
                  <a:lnTo>
                    <a:pt x="0" y="873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 rot="0">
            <a:off x="13965642" y="3894468"/>
            <a:ext cx="1262260" cy="999957"/>
            <a:chOff x="0" y="0"/>
            <a:chExt cx="1683013" cy="1333276"/>
          </a:xfrm>
        </p:grpSpPr>
        <p:sp>
          <p:nvSpPr>
            <p:cNvPr id="25" name="Freeform 25"/>
            <p:cNvSpPr/>
            <p:nvPr/>
          </p:nvSpPr>
          <p:spPr>
            <a:xfrm rot="-5322319">
              <a:off x="209550" y="-144654"/>
              <a:ext cx="1263913" cy="1654878"/>
            </a:xfrm>
            <a:custGeom>
              <a:avLst/>
              <a:gdLst/>
              <a:ahLst/>
              <a:cxnLst/>
              <a:rect l="l" t="t" r="r" b="b"/>
              <a:pathLst>
                <a:path w="1263913" h="1654878">
                  <a:moveTo>
                    <a:pt x="0" y="0"/>
                  </a:moveTo>
                  <a:lnTo>
                    <a:pt x="1263913" y="0"/>
                  </a:lnTo>
                  <a:lnTo>
                    <a:pt x="1263913" y="1654878"/>
                  </a:lnTo>
                  <a:lnTo>
                    <a:pt x="0" y="16548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 rot="87097">
              <a:off x="278316" y="260101"/>
              <a:ext cx="1126197" cy="978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45"/>
                </a:lnSpc>
                <a:spcBef>
                  <a:spcPct val="0"/>
                </a:spcBef>
              </a:pPr>
              <a:r>
                <a:rPr lang="en-US" sz="955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955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27" name="Freeform 27"/>
            <p:cNvSpPr/>
            <p:nvPr/>
          </p:nvSpPr>
          <p:spPr>
            <a:xfrm rot="-10719657">
              <a:off x="545632" y="6894"/>
              <a:ext cx="591748" cy="147690"/>
            </a:xfrm>
            <a:custGeom>
              <a:avLst/>
              <a:gdLst/>
              <a:ahLst/>
              <a:cxnLst/>
              <a:rect l="l" t="t" r="r" b="b"/>
              <a:pathLst>
                <a:path w="591748" h="147690">
                  <a:moveTo>
                    <a:pt x="0" y="0"/>
                  </a:moveTo>
                  <a:lnTo>
                    <a:pt x="591748" y="0"/>
                  </a:lnTo>
                  <a:lnTo>
                    <a:pt x="591748" y="147690"/>
                  </a:lnTo>
                  <a:lnTo>
                    <a:pt x="0" y="147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 rot="0">
            <a:off x="15432573" y="3743340"/>
            <a:ext cx="1153930" cy="1199356"/>
            <a:chOff x="0" y="0"/>
            <a:chExt cx="1538574" cy="1599142"/>
          </a:xfrm>
        </p:grpSpPr>
        <p:sp>
          <p:nvSpPr>
            <p:cNvPr id="29" name="Freeform 29"/>
            <p:cNvSpPr/>
            <p:nvPr/>
          </p:nvSpPr>
          <p:spPr>
            <a:xfrm rot="70575">
              <a:off x="15399" y="68031"/>
              <a:ext cx="1507775" cy="1515795"/>
            </a:xfrm>
            <a:custGeom>
              <a:avLst/>
              <a:gdLst/>
              <a:ahLst/>
              <a:cxnLst/>
              <a:rect l="l" t="t" r="r" b="b"/>
              <a:pathLst>
                <a:path w="1507775" h="1515795">
                  <a:moveTo>
                    <a:pt x="0" y="0"/>
                  </a:moveTo>
                  <a:lnTo>
                    <a:pt x="1507775" y="0"/>
                  </a:lnTo>
                  <a:lnTo>
                    <a:pt x="1507775" y="1515794"/>
                  </a:lnTo>
                  <a:lnTo>
                    <a:pt x="0" y="1515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334997" y="0"/>
              <a:ext cx="868580" cy="235316"/>
            </a:xfrm>
            <a:custGeom>
              <a:avLst/>
              <a:gdLst/>
              <a:ahLst/>
              <a:cxnLst/>
              <a:rect l="l" t="t" r="r" b="b"/>
              <a:pathLst>
                <a:path w="868580" h="235316">
                  <a:moveTo>
                    <a:pt x="0" y="0"/>
                  </a:moveTo>
                  <a:lnTo>
                    <a:pt x="868580" y="0"/>
                  </a:lnTo>
                  <a:lnTo>
                    <a:pt x="868580" y="235316"/>
                  </a:lnTo>
                  <a:lnTo>
                    <a:pt x="0" y="235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 rot="87097">
              <a:off x="206096" y="398745"/>
              <a:ext cx="1126197" cy="978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45"/>
                </a:lnSpc>
                <a:spcBef>
                  <a:spcPct val="0"/>
                </a:spcBef>
              </a:pPr>
              <a:r>
                <a:rPr lang="en-US" sz="955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955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 rot="0">
            <a:off x="12500477" y="3793855"/>
            <a:ext cx="1188823" cy="1174451"/>
            <a:chOff x="0" y="0"/>
            <a:chExt cx="1585098" cy="1565935"/>
          </a:xfrm>
        </p:grpSpPr>
        <p:sp>
          <p:nvSpPr>
            <p:cNvPr id="33" name="Freeform 33"/>
            <p:cNvSpPr/>
            <p:nvPr/>
          </p:nvSpPr>
          <p:spPr>
            <a:xfrm rot="-196641">
              <a:off x="41112" y="42937"/>
              <a:ext cx="1502873" cy="1481249"/>
            </a:xfrm>
            <a:custGeom>
              <a:avLst/>
              <a:gdLst/>
              <a:ahLst/>
              <a:cxnLst/>
              <a:rect l="l" t="t" r="r" b="b"/>
              <a:pathLst>
                <a:path w="1502873" h="1481249">
                  <a:moveTo>
                    <a:pt x="0" y="0"/>
                  </a:moveTo>
                  <a:lnTo>
                    <a:pt x="1502873" y="0"/>
                  </a:lnTo>
                  <a:lnTo>
                    <a:pt x="1502873" y="1481250"/>
                  </a:lnTo>
                  <a:lnTo>
                    <a:pt x="0" y="148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83838">
              <a:off x="473981" y="15779"/>
              <a:ext cx="594389" cy="148350"/>
            </a:xfrm>
            <a:custGeom>
              <a:avLst/>
              <a:gdLst/>
              <a:ahLst/>
              <a:cxnLst/>
              <a:rect l="l" t="t" r="r" b="b"/>
              <a:pathLst>
                <a:path w="594389" h="148350">
                  <a:moveTo>
                    <a:pt x="0" y="0"/>
                  </a:moveTo>
                  <a:lnTo>
                    <a:pt x="594389" y="0"/>
                  </a:lnTo>
                  <a:lnTo>
                    <a:pt x="594389" y="148350"/>
                  </a:lnTo>
                  <a:lnTo>
                    <a:pt x="0" y="148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 rot="87097">
              <a:off x="229133" y="348437"/>
              <a:ext cx="1126197" cy="978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45"/>
                </a:lnSpc>
                <a:spcBef>
                  <a:spcPct val="0"/>
                </a:spcBef>
              </a:pPr>
              <a:r>
                <a:rPr lang="en-US" sz="955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955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 rot="0">
            <a:off x="11012086" y="3749551"/>
            <a:ext cx="1190994" cy="1144875"/>
            <a:chOff x="0" y="0"/>
            <a:chExt cx="1587992" cy="1526499"/>
          </a:xfrm>
        </p:grpSpPr>
        <p:sp>
          <p:nvSpPr>
            <p:cNvPr id="37" name="Freeform 37"/>
            <p:cNvSpPr/>
            <p:nvPr/>
          </p:nvSpPr>
          <p:spPr>
            <a:xfrm rot="68779">
              <a:off x="123328" y="82495"/>
              <a:ext cx="1450508" cy="1429638"/>
            </a:xfrm>
            <a:custGeom>
              <a:avLst/>
              <a:gdLst/>
              <a:ahLst/>
              <a:cxnLst/>
              <a:rect l="l" t="t" r="r" b="b"/>
              <a:pathLst>
                <a:path w="1450508" h="1429638">
                  <a:moveTo>
                    <a:pt x="0" y="0"/>
                  </a:moveTo>
                  <a:lnTo>
                    <a:pt x="1450508" y="0"/>
                  </a:lnTo>
                  <a:lnTo>
                    <a:pt x="1450508" y="1429638"/>
                  </a:lnTo>
                  <a:lnTo>
                    <a:pt x="0" y="1429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1667107">
              <a:off x="302" y="126242"/>
              <a:ext cx="577264" cy="144075"/>
            </a:xfrm>
            <a:custGeom>
              <a:avLst/>
              <a:gdLst/>
              <a:ahLst/>
              <a:cxnLst/>
              <a:rect l="l" t="t" r="r" b="b"/>
              <a:pathLst>
                <a:path w="577264" h="144075">
                  <a:moveTo>
                    <a:pt x="0" y="0"/>
                  </a:moveTo>
                  <a:lnTo>
                    <a:pt x="577264" y="0"/>
                  </a:lnTo>
                  <a:lnTo>
                    <a:pt x="577264" y="144075"/>
                  </a:lnTo>
                  <a:lnTo>
                    <a:pt x="0" y="144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 rot="87097">
              <a:off x="264059" y="349778"/>
              <a:ext cx="1126197" cy="978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45"/>
                </a:lnSpc>
                <a:spcBef>
                  <a:spcPct val="0"/>
                </a:spcBef>
              </a:pPr>
              <a:r>
                <a:rPr lang="en-US" sz="955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955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Freeform 4"/>
          <p:cNvSpPr/>
          <p:nvPr/>
        </p:nvSpPr>
        <p:spPr>
          <a:xfrm rot="-9082375">
            <a:off x="-494566" y="672900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2"/>
                </a:lnTo>
                <a:lnTo>
                  <a:pt x="0" y="4318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13879508" y="983809"/>
            <a:ext cx="3845443" cy="3696535"/>
            <a:chOff x="0" y="0"/>
            <a:chExt cx="5127257" cy="4928713"/>
          </a:xfrm>
        </p:grpSpPr>
        <p:sp>
          <p:nvSpPr>
            <p:cNvPr id="6" name="Freeform 6"/>
            <p:cNvSpPr/>
            <p:nvPr/>
          </p:nvSpPr>
          <p:spPr>
            <a:xfrm rot="68779">
              <a:off x="398197" y="266358"/>
              <a:ext cx="4683356" cy="4615970"/>
            </a:xfrm>
            <a:custGeom>
              <a:avLst/>
              <a:gdLst/>
              <a:ahLst/>
              <a:cxnLst/>
              <a:rect l="l" t="t" r="r" b="b"/>
              <a:pathLst>
                <a:path w="4683356" h="4615970">
                  <a:moveTo>
                    <a:pt x="0" y="0"/>
                  </a:moveTo>
                  <a:lnTo>
                    <a:pt x="4683356" y="0"/>
                  </a:lnTo>
                  <a:lnTo>
                    <a:pt x="4683356" y="4615970"/>
                  </a:lnTo>
                  <a:lnTo>
                    <a:pt x="0" y="461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667107">
              <a:off x="976" y="407606"/>
              <a:ext cx="1863850" cy="465186"/>
            </a:xfrm>
            <a:custGeom>
              <a:avLst/>
              <a:gdLst/>
              <a:ahLst/>
              <a:cxnLst/>
              <a:rect l="l" t="t" r="r" b="b"/>
              <a:pathLst>
                <a:path w="1863850" h="465186">
                  <a:moveTo>
                    <a:pt x="0" y="0"/>
                  </a:moveTo>
                  <a:lnTo>
                    <a:pt x="1863850" y="0"/>
                  </a:lnTo>
                  <a:lnTo>
                    <a:pt x="1863850" y="465186"/>
                  </a:lnTo>
                  <a:lnTo>
                    <a:pt x="0" y="4651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 rot="90288">
              <a:off x="974678" y="996569"/>
              <a:ext cx="3547872" cy="20495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275"/>
                </a:lnSpc>
                <a:spcBef>
                  <a:spcPct val="0"/>
                </a:spcBef>
              </a:pPr>
              <a:r>
                <a:rPr lang="en-US" sz="4480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4480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6275"/>
                </a:lnSpc>
                <a:spcBef>
                  <a:spcPct val="0"/>
                </a:spcBef>
              </a:pPr>
            </a:p>
          </p:txBody>
        </p:sp>
        <p:sp>
          <p:nvSpPr>
            <p:cNvPr id="9" name="TextBox 9"/>
            <p:cNvSpPr txBox="1"/>
            <p:nvPr/>
          </p:nvSpPr>
          <p:spPr>
            <a:xfrm rot="105606">
              <a:off x="961955" y="2188477"/>
              <a:ext cx="3535249" cy="18135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47015" lvl="1" indent="-123190" algn="l">
                <a:lnSpc>
                  <a:spcPts val="1795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149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149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0">
            <a:off x="1050748" y="5472304"/>
            <a:ext cx="3672883" cy="3945835"/>
            <a:chOff x="0" y="0"/>
            <a:chExt cx="4897177" cy="5261114"/>
          </a:xfrm>
        </p:grpSpPr>
        <p:sp>
          <p:nvSpPr>
            <p:cNvPr id="11" name="Freeform 11"/>
            <p:cNvSpPr/>
            <p:nvPr/>
          </p:nvSpPr>
          <p:spPr>
            <a:xfrm rot="-163236">
              <a:off x="106911" y="536596"/>
              <a:ext cx="4683356" cy="4615970"/>
            </a:xfrm>
            <a:custGeom>
              <a:avLst/>
              <a:gdLst/>
              <a:ahLst/>
              <a:cxnLst/>
              <a:rect l="l" t="t" r="r" b="b"/>
              <a:pathLst>
                <a:path w="4683356" h="4615970">
                  <a:moveTo>
                    <a:pt x="0" y="0"/>
                  </a:moveTo>
                  <a:lnTo>
                    <a:pt x="4683356" y="0"/>
                  </a:lnTo>
                  <a:lnTo>
                    <a:pt x="4683356" y="4615970"/>
                  </a:lnTo>
                  <a:lnTo>
                    <a:pt x="0" y="461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5400000">
              <a:off x="-258594" y="699332"/>
              <a:ext cx="1863850" cy="465186"/>
            </a:xfrm>
            <a:custGeom>
              <a:avLst/>
              <a:gdLst/>
              <a:ahLst/>
              <a:cxnLst/>
              <a:rect l="l" t="t" r="r" b="b"/>
              <a:pathLst>
                <a:path w="1863850" h="465186">
                  <a:moveTo>
                    <a:pt x="0" y="0"/>
                  </a:moveTo>
                  <a:lnTo>
                    <a:pt x="1863851" y="0"/>
                  </a:lnTo>
                  <a:lnTo>
                    <a:pt x="1863851" y="465186"/>
                  </a:lnTo>
                  <a:lnTo>
                    <a:pt x="0" y="4651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 rot="-141726">
              <a:off x="646078" y="1267476"/>
              <a:ext cx="3547872" cy="20495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275"/>
                </a:lnSpc>
                <a:spcBef>
                  <a:spcPct val="0"/>
                </a:spcBef>
              </a:pPr>
              <a:r>
                <a:rPr lang="en-US" sz="4480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4480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6275"/>
                </a:lnSpc>
                <a:spcBef>
                  <a:spcPct val="0"/>
                </a:spcBef>
              </a:pPr>
            </a:p>
          </p:txBody>
        </p:sp>
        <p:sp>
          <p:nvSpPr>
            <p:cNvPr id="14" name="TextBox 14"/>
            <p:cNvSpPr txBox="1"/>
            <p:nvPr/>
          </p:nvSpPr>
          <p:spPr>
            <a:xfrm rot="-126409">
              <a:off x="705823" y="2458223"/>
              <a:ext cx="3535249" cy="18135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47015" lvl="1" indent="-123190" algn="l">
                <a:lnSpc>
                  <a:spcPts val="1795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149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149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9961069" y="1002594"/>
            <a:ext cx="3629557" cy="3772439"/>
            <a:chOff x="0" y="0"/>
            <a:chExt cx="4839409" cy="5029918"/>
          </a:xfrm>
        </p:grpSpPr>
        <p:sp>
          <p:nvSpPr>
            <p:cNvPr id="16" name="Freeform 16"/>
            <p:cNvSpPr/>
            <p:nvPr/>
          </p:nvSpPr>
          <p:spPr>
            <a:xfrm rot="70575">
              <a:off x="48437" y="213982"/>
              <a:ext cx="4742534" cy="4767760"/>
            </a:xfrm>
            <a:custGeom>
              <a:avLst/>
              <a:gdLst/>
              <a:ahLst/>
              <a:cxnLst/>
              <a:rect l="l" t="t" r="r" b="b"/>
              <a:pathLst>
                <a:path w="4742534" h="4767760">
                  <a:moveTo>
                    <a:pt x="0" y="0"/>
                  </a:moveTo>
                  <a:lnTo>
                    <a:pt x="4742534" y="0"/>
                  </a:lnTo>
                  <a:lnTo>
                    <a:pt x="4742534" y="4767761"/>
                  </a:lnTo>
                  <a:lnTo>
                    <a:pt x="0" y="4767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 rot="-3446">
              <a:off x="865326" y="941969"/>
              <a:ext cx="3130493" cy="18165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535"/>
                </a:lnSpc>
                <a:spcBef>
                  <a:spcPct val="0"/>
                </a:spcBef>
              </a:pPr>
              <a:r>
                <a:rPr lang="en-US" sz="3955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3955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5535"/>
                </a:lnSpc>
                <a:spcBef>
                  <a:spcPct val="0"/>
                </a:spcBef>
              </a:pPr>
            </a:p>
          </p:txBody>
        </p:sp>
        <p:sp>
          <p:nvSpPr>
            <p:cNvPr id="18" name="TextBox 18"/>
            <p:cNvSpPr txBox="1"/>
            <p:nvPr/>
          </p:nvSpPr>
          <p:spPr>
            <a:xfrm rot="11871">
              <a:off x="704884" y="2184025"/>
              <a:ext cx="3535249" cy="18135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47015" lvl="1" indent="-123190" algn="l">
                <a:lnSpc>
                  <a:spcPts val="1795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149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149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53695" y="0"/>
              <a:ext cx="2732019" cy="740160"/>
            </a:xfrm>
            <a:custGeom>
              <a:avLst/>
              <a:gdLst/>
              <a:ahLst/>
              <a:cxnLst/>
              <a:rect l="l" t="t" r="r" b="b"/>
              <a:pathLst>
                <a:path w="2732019" h="740160">
                  <a:moveTo>
                    <a:pt x="0" y="0"/>
                  </a:moveTo>
                  <a:lnTo>
                    <a:pt x="2732019" y="0"/>
                  </a:lnTo>
                  <a:lnTo>
                    <a:pt x="2732019" y="740160"/>
                  </a:lnTo>
                  <a:lnTo>
                    <a:pt x="0" y="740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 rot="0">
            <a:off x="5102807" y="5143500"/>
            <a:ext cx="4231300" cy="4151373"/>
            <a:chOff x="0" y="0"/>
            <a:chExt cx="5641733" cy="5535164"/>
          </a:xfrm>
        </p:grpSpPr>
        <p:sp>
          <p:nvSpPr>
            <p:cNvPr id="21" name="Freeform 21"/>
            <p:cNvSpPr/>
            <p:nvPr/>
          </p:nvSpPr>
          <p:spPr>
            <a:xfrm rot="171149">
              <a:off x="115695" y="652352"/>
              <a:ext cx="4742534" cy="4767760"/>
            </a:xfrm>
            <a:custGeom>
              <a:avLst/>
              <a:gdLst/>
              <a:ahLst/>
              <a:cxnLst/>
              <a:rect l="l" t="t" r="r" b="b"/>
              <a:pathLst>
                <a:path w="4742534" h="4767760">
                  <a:moveTo>
                    <a:pt x="0" y="0"/>
                  </a:moveTo>
                  <a:lnTo>
                    <a:pt x="4742534" y="0"/>
                  </a:lnTo>
                  <a:lnTo>
                    <a:pt x="4742534" y="4767761"/>
                  </a:lnTo>
                  <a:lnTo>
                    <a:pt x="0" y="4767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 rot="97126">
              <a:off x="979848" y="1380977"/>
              <a:ext cx="3130493" cy="18165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535"/>
                </a:lnSpc>
                <a:spcBef>
                  <a:spcPct val="0"/>
                </a:spcBef>
              </a:pPr>
              <a:r>
                <a:rPr lang="en-US" sz="3955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3955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5535"/>
                </a:lnSpc>
                <a:spcBef>
                  <a:spcPct val="0"/>
                </a:spcBef>
              </a:pPr>
            </a:p>
          </p:txBody>
        </p:sp>
        <p:sp>
          <p:nvSpPr>
            <p:cNvPr id="23" name="TextBox 23"/>
            <p:cNvSpPr txBox="1"/>
            <p:nvPr/>
          </p:nvSpPr>
          <p:spPr>
            <a:xfrm rot="112444">
              <a:off x="783099" y="2623728"/>
              <a:ext cx="3535249" cy="18135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47015" lvl="1" indent="-123190" algn="l">
                <a:lnSpc>
                  <a:spcPts val="1795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149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149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24" name="Freeform 24"/>
            <p:cNvSpPr/>
            <p:nvPr/>
          </p:nvSpPr>
          <p:spPr>
            <a:xfrm rot="2179572">
              <a:off x="2955959" y="737277"/>
              <a:ext cx="2732019" cy="740160"/>
            </a:xfrm>
            <a:custGeom>
              <a:avLst/>
              <a:gdLst/>
              <a:ahLst/>
              <a:cxnLst/>
              <a:rect l="l" t="t" r="r" b="b"/>
              <a:pathLst>
                <a:path w="2732019" h="740160">
                  <a:moveTo>
                    <a:pt x="0" y="0"/>
                  </a:moveTo>
                  <a:lnTo>
                    <a:pt x="2732019" y="0"/>
                  </a:lnTo>
                  <a:lnTo>
                    <a:pt x="2732019" y="740160"/>
                  </a:lnTo>
                  <a:lnTo>
                    <a:pt x="0" y="740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 rot="-105897">
            <a:off x="5962746" y="1241368"/>
            <a:ext cx="3625179" cy="3610092"/>
            <a:chOff x="0" y="0"/>
            <a:chExt cx="4833572" cy="4813457"/>
          </a:xfrm>
        </p:grpSpPr>
        <p:sp>
          <p:nvSpPr>
            <p:cNvPr id="26" name="Freeform 26"/>
            <p:cNvSpPr/>
            <p:nvPr/>
          </p:nvSpPr>
          <p:spPr>
            <a:xfrm rot="-90744">
              <a:off x="60475" y="107260"/>
              <a:ext cx="4712622" cy="4644814"/>
            </a:xfrm>
            <a:custGeom>
              <a:avLst/>
              <a:gdLst/>
              <a:ahLst/>
              <a:cxnLst/>
              <a:rect l="l" t="t" r="r" b="b"/>
              <a:pathLst>
                <a:path w="4712622" h="4644814">
                  <a:moveTo>
                    <a:pt x="0" y="0"/>
                  </a:moveTo>
                  <a:lnTo>
                    <a:pt x="4712622" y="0"/>
                  </a:lnTo>
                  <a:lnTo>
                    <a:pt x="4712622" y="4644815"/>
                  </a:lnTo>
                  <a:lnTo>
                    <a:pt x="0" y="4644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749389" y="969263"/>
              <a:ext cx="3428783" cy="603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r>
                <a:rPr lang="en-US" sz="2500" u="none">
                  <a:solidFill>
                    <a:srgbClr val="000000"/>
                  </a:solidFill>
                  <a:latin typeface="Mak"/>
                  <a:ea typeface="Mak"/>
                  <a:cs typeface="Mak"/>
                  <a:sym typeface="Mak"/>
                </a:rPr>
                <a:t>Автор идеи</a:t>
              </a:r>
              <a:endParaRPr lang="en-US" sz="2500" u="none">
                <a:solidFill>
                  <a:srgbClr val="000000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49389" y="1831681"/>
              <a:ext cx="3428783" cy="2001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980"/>
                </a:lnSpc>
                <a:spcBef>
                  <a:spcPct val="0"/>
                </a:spcBef>
              </a:pPr>
              <a:r>
                <a:rPr lang="en-US" sz="1650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1650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29" name="Freeform 29"/>
            <p:cNvSpPr/>
            <p:nvPr/>
          </p:nvSpPr>
          <p:spPr>
            <a:xfrm rot="-77941">
              <a:off x="1484861" y="21067"/>
              <a:ext cx="1863850" cy="465186"/>
            </a:xfrm>
            <a:custGeom>
              <a:avLst/>
              <a:gdLst/>
              <a:ahLst/>
              <a:cxnLst/>
              <a:rect l="l" t="t" r="r" b="b"/>
              <a:pathLst>
                <a:path w="1863850" h="465186">
                  <a:moveTo>
                    <a:pt x="0" y="0"/>
                  </a:moveTo>
                  <a:lnTo>
                    <a:pt x="1863850" y="0"/>
                  </a:lnTo>
                  <a:lnTo>
                    <a:pt x="1863850" y="465186"/>
                  </a:lnTo>
                  <a:lnTo>
                    <a:pt x="0" y="4651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 rot="0">
            <a:off x="13611148" y="5617779"/>
            <a:ext cx="4113803" cy="3115140"/>
            <a:chOff x="0" y="0"/>
            <a:chExt cx="5485070" cy="4153521"/>
          </a:xfrm>
        </p:grpSpPr>
        <p:sp>
          <p:nvSpPr>
            <p:cNvPr id="31" name="Freeform 31"/>
            <p:cNvSpPr/>
            <p:nvPr/>
          </p:nvSpPr>
          <p:spPr>
            <a:xfrm rot="-5534746" flipH="1">
              <a:off x="768778" y="-590479"/>
              <a:ext cx="3947515" cy="5334479"/>
            </a:xfrm>
            <a:custGeom>
              <a:avLst/>
              <a:gdLst/>
              <a:ahLst/>
              <a:cxnLst/>
              <a:rect l="l" t="t" r="r" b="b"/>
              <a:pathLst>
                <a:path w="3947515" h="5334479">
                  <a:moveTo>
                    <a:pt x="3947514" y="0"/>
                  </a:moveTo>
                  <a:lnTo>
                    <a:pt x="0" y="0"/>
                  </a:lnTo>
                  <a:lnTo>
                    <a:pt x="0" y="5334479"/>
                  </a:lnTo>
                  <a:lnTo>
                    <a:pt x="3947514" y="5334479"/>
                  </a:lnTo>
                  <a:lnTo>
                    <a:pt x="3947514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 rot="-146441">
              <a:off x="1063337" y="469942"/>
              <a:ext cx="3547872" cy="20495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275"/>
                </a:lnSpc>
                <a:spcBef>
                  <a:spcPct val="0"/>
                </a:spcBef>
              </a:pPr>
              <a:r>
                <a:rPr lang="en-US" sz="4480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4480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6275"/>
                </a:lnSpc>
                <a:spcBef>
                  <a:spcPct val="0"/>
                </a:spcBef>
              </a:pPr>
            </a:p>
          </p:txBody>
        </p:sp>
        <p:sp>
          <p:nvSpPr>
            <p:cNvPr id="33" name="TextBox 33"/>
            <p:cNvSpPr txBox="1"/>
            <p:nvPr/>
          </p:nvSpPr>
          <p:spPr>
            <a:xfrm rot="-131123">
              <a:off x="1145873" y="1633899"/>
              <a:ext cx="3535249" cy="18135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47015" lvl="1" indent="-123190" algn="l">
                <a:lnSpc>
                  <a:spcPts val="1795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149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149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 rot="0">
            <a:off x="9391916" y="5812552"/>
            <a:ext cx="3975786" cy="3149602"/>
            <a:chOff x="0" y="0"/>
            <a:chExt cx="5301049" cy="4199470"/>
          </a:xfrm>
        </p:grpSpPr>
        <p:sp>
          <p:nvSpPr>
            <p:cNvPr id="35" name="Freeform 35"/>
            <p:cNvSpPr/>
            <p:nvPr/>
          </p:nvSpPr>
          <p:spPr>
            <a:xfrm rot="-5322319">
              <a:off x="660027" y="-455621"/>
              <a:ext cx="3980994" cy="5212431"/>
            </a:xfrm>
            <a:custGeom>
              <a:avLst/>
              <a:gdLst/>
              <a:ahLst/>
              <a:cxnLst/>
              <a:rect l="l" t="t" r="r" b="b"/>
              <a:pathLst>
                <a:path w="3980994" h="5212431">
                  <a:moveTo>
                    <a:pt x="0" y="0"/>
                  </a:moveTo>
                  <a:lnTo>
                    <a:pt x="3980994" y="0"/>
                  </a:lnTo>
                  <a:lnTo>
                    <a:pt x="3980994" y="5212431"/>
                  </a:lnTo>
                  <a:lnTo>
                    <a:pt x="0" y="5212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 rot="94944">
              <a:off x="1164566" y="855490"/>
              <a:ext cx="2974444" cy="603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r>
                <a:rPr lang="en-US" sz="2500" u="none">
                  <a:solidFill>
                    <a:srgbClr val="000000"/>
                  </a:solidFill>
                  <a:latin typeface="Mak"/>
                  <a:ea typeface="Mak"/>
                  <a:cs typeface="Mak"/>
                  <a:sym typeface="Mak"/>
                </a:rPr>
                <a:t>Автор идеи</a:t>
              </a:r>
              <a:endParaRPr lang="en-US" sz="2500" u="none">
                <a:solidFill>
                  <a:srgbClr val="000000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  <p:sp>
          <p:nvSpPr>
            <p:cNvPr id="37" name="TextBox 37"/>
            <p:cNvSpPr txBox="1"/>
            <p:nvPr/>
          </p:nvSpPr>
          <p:spPr>
            <a:xfrm rot="87097">
              <a:off x="879022" y="1754727"/>
              <a:ext cx="3547225" cy="1469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735"/>
                </a:lnSpc>
                <a:spcBef>
                  <a:spcPct val="0"/>
                </a:spcBef>
              </a:pPr>
              <a:r>
                <a:rPr lang="en-US" sz="144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144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38" name="Freeform 38"/>
            <p:cNvSpPr/>
            <p:nvPr/>
          </p:nvSpPr>
          <p:spPr>
            <a:xfrm rot="-10719657">
              <a:off x="1718599" y="21714"/>
              <a:ext cx="1863850" cy="465186"/>
            </a:xfrm>
            <a:custGeom>
              <a:avLst/>
              <a:gdLst/>
              <a:ahLst/>
              <a:cxnLst/>
              <a:rect l="l" t="t" r="r" b="b"/>
              <a:pathLst>
                <a:path w="1863850" h="465186">
                  <a:moveTo>
                    <a:pt x="0" y="0"/>
                  </a:moveTo>
                  <a:lnTo>
                    <a:pt x="1863850" y="0"/>
                  </a:lnTo>
                  <a:lnTo>
                    <a:pt x="1863850" y="465186"/>
                  </a:lnTo>
                  <a:lnTo>
                    <a:pt x="0" y="4651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39" name="AutoShape 39"/>
          <p:cNvSpPr/>
          <p:nvPr/>
        </p:nvSpPr>
        <p:spPr>
          <a:xfrm rot="-66346">
            <a:off x="758502" y="4148886"/>
            <a:ext cx="4732942" cy="1037468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40" name="TextBox 40"/>
          <p:cNvSpPr txBox="1"/>
          <p:nvPr/>
        </p:nvSpPr>
        <p:spPr>
          <a:xfrm>
            <a:off x="979421" y="4328604"/>
            <a:ext cx="4328048" cy="7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en-US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Делитесь своими отличными идеями, замещая предварительно набранный текст в записках.</a:t>
            </a:r>
            <a:endParaRPr lang="en-US"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1" name="Freeform 41"/>
          <p:cNvSpPr/>
          <p:nvPr/>
        </p:nvSpPr>
        <p:spPr>
          <a:xfrm rot="2112215">
            <a:off x="14789126" y="8125552"/>
            <a:ext cx="2955184" cy="3630654"/>
          </a:xfrm>
          <a:custGeom>
            <a:avLst/>
            <a:gdLst/>
            <a:ahLst/>
            <a:cxnLst/>
            <a:rect l="l" t="t" r="r" b="b"/>
            <a:pathLst>
              <a:path w="2955184" h="3630654">
                <a:moveTo>
                  <a:pt x="0" y="0"/>
                </a:moveTo>
                <a:lnTo>
                  <a:pt x="2955183" y="0"/>
                </a:lnTo>
                <a:lnTo>
                  <a:pt x="2955183" y="3630655"/>
                </a:lnTo>
                <a:lnTo>
                  <a:pt x="0" y="363065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42" name="AutoShape 42"/>
          <p:cNvSpPr/>
          <p:nvPr/>
        </p:nvSpPr>
        <p:spPr>
          <a:xfrm rot="-167779">
            <a:off x="846596" y="2533831"/>
            <a:ext cx="2914202" cy="915764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43" name="AutoShape 43"/>
          <p:cNvSpPr/>
          <p:nvPr/>
        </p:nvSpPr>
        <p:spPr>
          <a:xfrm rot="82336">
            <a:off x="991827" y="1457788"/>
            <a:ext cx="2583888" cy="915764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44" name="Group 44"/>
          <p:cNvGrpSpPr/>
          <p:nvPr/>
        </p:nvGrpSpPr>
        <p:grpSpPr>
          <a:xfrm rot="0">
            <a:off x="3781401" y="2215644"/>
            <a:ext cx="1884459" cy="2315434"/>
            <a:chOff x="0" y="0"/>
            <a:chExt cx="2512612" cy="3087245"/>
          </a:xfrm>
        </p:grpSpPr>
        <p:sp>
          <p:nvSpPr>
            <p:cNvPr id="45" name="Freeform 45"/>
            <p:cNvSpPr/>
            <p:nvPr/>
          </p:nvSpPr>
          <p:spPr>
            <a:xfrm rot="465462">
              <a:off x="363330" y="117562"/>
              <a:ext cx="1913219" cy="2527405"/>
            </a:xfrm>
            <a:custGeom>
              <a:avLst/>
              <a:gdLst/>
              <a:ahLst/>
              <a:cxnLst/>
              <a:rect l="l" t="t" r="r" b="b"/>
              <a:pathLst>
                <a:path w="1913219" h="2527405">
                  <a:moveTo>
                    <a:pt x="0" y="0"/>
                  </a:moveTo>
                  <a:lnTo>
                    <a:pt x="1913219" y="0"/>
                  </a:lnTo>
                  <a:lnTo>
                    <a:pt x="1913219" y="2527405"/>
                  </a:lnTo>
                  <a:lnTo>
                    <a:pt x="0" y="2527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1990671">
              <a:off x="12136" y="1684787"/>
              <a:ext cx="2488339" cy="785638"/>
            </a:xfrm>
            <a:custGeom>
              <a:avLst/>
              <a:gdLst/>
              <a:ahLst/>
              <a:cxnLst/>
              <a:rect l="l" t="t" r="r" b="b"/>
              <a:pathLst>
                <a:path w="2488339" h="785638">
                  <a:moveTo>
                    <a:pt x="0" y="0"/>
                  </a:moveTo>
                  <a:lnTo>
                    <a:pt x="2488340" y="0"/>
                  </a:lnTo>
                  <a:lnTo>
                    <a:pt x="2488340" y="785637"/>
                  </a:lnTo>
                  <a:lnTo>
                    <a:pt x="0" y="785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47" name="TextBox 47"/>
          <p:cNvSpPr txBox="1"/>
          <p:nvPr/>
        </p:nvSpPr>
        <p:spPr>
          <a:xfrm rot="-167779">
            <a:off x="1041400" y="2597475"/>
            <a:ext cx="2525976" cy="838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0" spc="-51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rPr>
              <a:t>идей</a:t>
            </a:r>
            <a:endParaRPr lang="en-US" sz="5190" spc="-51">
              <a:solidFill>
                <a:srgbClr val="FFFFFF"/>
              </a:solidFill>
              <a:latin typeface="Mak"/>
              <a:ea typeface="Mak"/>
              <a:cs typeface="Mak"/>
              <a:sym typeface="Mak"/>
            </a:endParaRPr>
          </a:p>
        </p:txBody>
      </p:sp>
      <p:sp>
        <p:nvSpPr>
          <p:cNvPr id="48" name="TextBox 48"/>
          <p:cNvSpPr txBox="1"/>
          <p:nvPr/>
        </p:nvSpPr>
        <p:spPr>
          <a:xfrm rot="82336">
            <a:off x="1188858" y="1535185"/>
            <a:ext cx="2187961" cy="838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0" spc="-51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rPr>
              <a:t>Книга</a:t>
            </a:r>
            <a:endParaRPr lang="en-US" sz="5190" spc="-51">
              <a:solidFill>
                <a:srgbClr val="FFFFFF"/>
              </a:solidFill>
              <a:latin typeface="Mak"/>
              <a:ea typeface="Mak"/>
              <a:cs typeface="Mak"/>
              <a:sym typeface="Ma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5879108" y="489861"/>
            <a:ext cx="12839007" cy="9280647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Freeform 4"/>
          <p:cNvSpPr/>
          <p:nvPr/>
        </p:nvSpPr>
        <p:spPr>
          <a:xfrm rot="3215950">
            <a:off x="-741416" y="594485"/>
            <a:ext cx="4984579" cy="4830510"/>
          </a:xfrm>
          <a:custGeom>
            <a:avLst/>
            <a:gdLst/>
            <a:ahLst/>
            <a:cxnLst/>
            <a:rect l="l" t="t" r="r" b="b"/>
            <a:pathLst>
              <a:path w="4984579" h="4830510">
                <a:moveTo>
                  <a:pt x="0" y="0"/>
                </a:moveTo>
                <a:lnTo>
                  <a:pt x="4984579" y="0"/>
                </a:lnTo>
                <a:lnTo>
                  <a:pt x="4984579" y="4830511"/>
                </a:lnTo>
                <a:lnTo>
                  <a:pt x="0" y="48305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1028700" y="1028700"/>
            <a:ext cx="4096186" cy="1772093"/>
            <a:chOff x="0" y="0"/>
            <a:chExt cx="5461581" cy="2362791"/>
          </a:xfrm>
        </p:grpSpPr>
        <p:sp>
          <p:nvSpPr>
            <p:cNvPr id="6" name="AutoShape 6"/>
            <p:cNvSpPr/>
            <p:nvPr/>
          </p:nvSpPr>
          <p:spPr>
            <a:xfrm rot="-13234">
              <a:off x="2007" y="10502"/>
              <a:ext cx="5457566" cy="1053379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7" name="TextBox 7"/>
            <p:cNvSpPr txBox="1"/>
            <p:nvPr/>
          </p:nvSpPr>
          <p:spPr>
            <a:xfrm rot="-13234">
              <a:off x="375263" y="115010"/>
              <a:ext cx="4642499" cy="948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25"/>
                </a:lnSpc>
              </a:pPr>
              <a:r>
                <a:rPr lang="en-US" sz="4480" spc="-44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Книга идей.</a:t>
              </a:r>
              <a:endParaRPr lang="en-US" sz="4480" spc="-44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  <p:sp>
          <p:nvSpPr>
            <p:cNvPr id="8" name="AutoShape 8"/>
            <p:cNvSpPr/>
            <p:nvPr/>
          </p:nvSpPr>
          <p:spPr>
            <a:xfrm rot="-13234">
              <a:off x="2010" y="1300298"/>
              <a:ext cx="4736574" cy="1053379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9" name="TextBox 9"/>
            <p:cNvSpPr txBox="1"/>
            <p:nvPr/>
          </p:nvSpPr>
          <p:spPr>
            <a:xfrm rot="-13234">
              <a:off x="375265" y="1404507"/>
              <a:ext cx="4077550" cy="948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25"/>
                </a:lnSpc>
              </a:pPr>
              <a:r>
                <a:rPr lang="en-US" sz="4480" spc="-44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Сводка</a:t>
              </a:r>
              <a:endParaRPr lang="en-US" sz="4480" spc="-44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7694295"/>
            <a:ext cx="4096186" cy="152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15"/>
              </a:lnSpc>
            </a:pPr>
            <a:r>
              <a:rPr lang="en-US" sz="1725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А теперь мы проголосуем за те из записанных нами идей, которые хотели бы осуществить, поставив напротив них звездочку. Затем мы сгруппируем связанные друг с другом идеи.</a:t>
            </a:r>
            <a:endParaRPr lang="en-US" sz="1725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028700" y="6603576"/>
            <a:ext cx="722173" cy="751774"/>
          </a:xfrm>
          <a:custGeom>
            <a:avLst/>
            <a:gdLst/>
            <a:ahLst/>
            <a:cxnLst/>
            <a:rect l="l" t="t" r="r" b="b"/>
            <a:pathLst>
              <a:path w="722173" h="751774">
                <a:moveTo>
                  <a:pt x="0" y="0"/>
                </a:moveTo>
                <a:lnTo>
                  <a:pt x="722173" y="0"/>
                </a:lnTo>
                <a:lnTo>
                  <a:pt x="722173" y="751774"/>
                </a:lnTo>
                <a:lnTo>
                  <a:pt x="0" y="7517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052525" y="6603576"/>
            <a:ext cx="722173" cy="751774"/>
          </a:xfrm>
          <a:custGeom>
            <a:avLst/>
            <a:gdLst/>
            <a:ahLst/>
            <a:cxnLst/>
            <a:rect l="l" t="t" r="r" b="b"/>
            <a:pathLst>
              <a:path w="722173" h="751774">
                <a:moveTo>
                  <a:pt x="0" y="0"/>
                </a:moveTo>
                <a:lnTo>
                  <a:pt x="722173" y="0"/>
                </a:lnTo>
                <a:lnTo>
                  <a:pt x="722173" y="751774"/>
                </a:lnTo>
                <a:lnTo>
                  <a:pt x="0" y="7517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 rot="0">
            <a:off x="7924145" y="2511821"/>
            <a:ext cx="2892495" cy="2190316"/>
            <a:chOff x="0" y="0"/>
            <a:chExt cx="3856660" cy="2920422"/>
          </a:xfrm>
        </p:grpSpPr>
        <p:sp>
          <p:nvSpPr>
            <p:cNvPr id="14" name="Freeform 14"/>
            <p:cNvSpPr/>
            <p:nvPr/>
          </p:nvSpPr>
          <p:spPr>
            <a:xfrm rot="-5534746" flipH="1">
              <a:off x="540543" y="-415178"/>
              <a:ext cx="2775575" cy="3750777"/>
            </a:xfrm>
            <a:custGeom>
              <a:avLst/>
              <a:gdLst/>
              <a:ahLst/>
              <a:cxnLst/>
              <a:rect l="l" t="t" r="r" b="b"/>
              <a:pathLst>
                <a:path w="2775575" h="3750777">
                  <a:moveTo>
                    <a:pt x="2775574" y="0"/>
                  </a:moveTo>
                  <a:lnTo>
                    <a:pt x="0" y="0"/>
                  </a:lnTo>
                  <a:lnTo>
                    <a:pt x="0" y="3750777"/>
                  </a:lnTo>
                  <a:lnTo>
                    <a:pt x="2775574" y="3750777"/>
                  </a:lnTo>
                  <a:lnTo>
                    <a:pt x="2775574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 rot="-146441">
              <a:off x="747373" y="317334"/>
              <a:ext cx="2494578" cy="1454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410"/>
                </a:lnSpc>
                <a:spcBef>
                  <a:spcPct val="0"/>
                </a:spcBef>
              </a:pPr>
              <a:r>
                <a:rPr lang="en-US" sz="3150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3150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4410"/>
                </a:lnSpc>
                <a:spcBef>
                  <a:spcPct val="0"/>
                </a:spcBef>
              </a:pPr>
            </a:p>
          </p:txBody>
        </p:sp>
        <p:sp>
          <p:nvSpPr>
            <p:cNvPr id="16" name="TextBox 16"/>
            <p:cNvSpPr txBox="1"/>
            <p:nvPr/>
          </p:nvSpPr>
          <p:spPr>
            <a:xfrm rot="-131123">
              <a:off x="805558" y="1142131"/>
              <a:ext cx="2485703" cy="12818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173355" lvl="1" indent="-86995" algn="l">
                <a:lnSpc>
                  <a:spcPts val="1260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1050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1050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12823787" y="5906606"/>
            <a:ext cx="2470238" cy="2423577"/>
            <a:chOff x="0" y="0"/>
            <a:chExt cx="3293651" cy="3231436"/>
          </a:xfrm>
        </p:grpSpPr>
        <p:sp>
          <p:nvSpPr>
            <p:cNvPr id="18" name="Freeform 18"/>
            <p:cNvSpPr/>
            <p:nvPr/>
          </p:nvSpPr>
          <p:spPr>
            <a:xfrm rot="171149">
              <a:off x="67543" y="380844"/>
              <a:ext cx="2768698" cy="2783425"/>
            </a:xfrm>
            <a:custGeom>
              <a:avLst/>
              <a:gdLst/>
              <a:ahLst/>
              <a:cxnLst/>
              <a:rect l="l" t="t" r="r" b="b"/>
              <a:pathLst>
                <a:path w="2768698" h="2783425">
                  <a:moveTo>
                    <a:pt x="0" y="0"/>
                  </a:moveTo>
                  <a:lnTo>
                    <a:pt x="2768698" y="0"/>
                  </a:lnTo>
                  <a:lnTo>
                    <a:pt x="2768698" y="2783425"/>
                  </a:lnTo>
                  <a:lnTo>
                    <a:pt x="0" y="2783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 rot="97126">
              <a:off x="571946" y="812601"/>
              <a:ext cx="1827586" cy="1054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30"/>
                </a:lnSpc>
                <a:spcBef>
                  <a:spcPct val="0"/>
                </a:spcBef>
              </a:pPr>
              <a:r>
                <a:rPr lang="en-US" sz="2305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2305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3230"/>
                </a:lnSpc>
                <a:spcBef>
                  <a:spcPct val="0"/>
                </a:spcBef>
              </a:pPr>
            </a:p>
          </p:txBody>
        </p:sp>
        <p:sp>
          <p:nvSpPr>
            <p:cNvPr id="20" name="TextBox 20"/>
            <p:cNvSpPr txBox="1"/>
            <p:nvPr/>
          </p:nvSpPr>
          <p:spPr>
            <a:xfrm rot="112444">
              <a:off x="457265" y="1526177"/>
              <a:ext cx="2063883" cy="10643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144145" lvl="1" indent="-72390" algn="l">
                <a:lnSpc>
                  <a:spcPts val="1045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87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87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21" name="Freeform 21"/>
            <p:cNvSpPr/>
            <p:nvPr/>
          </p:nvSpPr>
          <p:spPr>
            <a:xfrm rot="2179572">
              <a:off x="1725693" y="430423"/>
              <a:ext cx="1594957" cy="432106"/>
            </a:xfrm>
            <a:custGeom>
              <a:avLst/>
              <a:gdLst/>
              <a:ahLst/>
              <a:cxnLst/>
              <a:rect l="l" t="t" r="r" b="b"/>
              <a:pathLst>
                <a:path w="1594957" h="432106">
                  <a:moveTo>
                    <a:pt x="0" y="0"/>
                  </a:moveTo>
                  <a:lnTo>
                    <a:pt x="1594956" y="0"/>
                  </a:lnTo>
                  <a:lnTo>
                    <a:pt x="1594956" y="432107"/>
                  </a:lnTo>
                  <a:lnTo>
                    <a:pt x="0" y="432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 rot="-1550641">
            <a:off x="15871747" y="1027821"/>
            <a:ext cx="2652522" cy="3259152"/>
            <a:chOff x="0" y="0"/>
            <a:chExt cx="3536697" cy="4345536"/>
          </a:xfrm>
        </p:grpSpPr>
        <p:sp>
          <p:nvSpPr>
            <p:cNvPr id="23" name="Freeform 23"/>
            <p:cNvSpPr/>
            <p:nvPr/>
          </p:nvSpPr>
          <p:spPr>
            <a:xfrm rot="465462">
              <a:off x="511415" y="165477"/>
              <a:ext cx="2693004" cy="3557519"/>
            </a:xfrm>
            <a:custGeom>
              <a:avLst/>
              <a:gdLst/>
              <a:ahLst/>
              <a:cxnLst/>
              <a:rect l="l" t="t" r="r" b="b"/>
              <a:pathLst>
                <a:path w="2693004" h="3557519">
                  <a:moveTo>
                    <a:pt x="0" y="0"/>
                  </a:moveTo>
                  <a:lnTo>
                    <a:pt x="2693004" y="0"/>
                  </a:lnTo>
                  <a:lnTo>
                    <a:pt x="2693004" y="3557519"/>
                  </a:lnTo>
                  <a:lnTo>
                    <a:pt x="0" y="3557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1990671">
              <a:off x="17083" y="2371468"/>
              <a:ext cx="3502531" cy="1105846"/>
            </a:xfrm>
            <a:custGeom>
              <a:avLst/>
              <a:gdLst/>
              <a:ahLst/>
              <a:cxnLst/>
              <a:rect l="l" t="t" r="r" b="b"/>
              <a:pathLst>
                <a:path w="3502531" h="1105846">
                  <a:moveTo>
                    <a:pt x="0" y="0"/>
                  </a:moveTo>
                  <a:lnTo>
                    <a:pt x="3502531" y="0"/>
                  </a:lnTo>
                  <a:lnTo>
                    <a:pt x="3502531" y="1105846"/>
                  </a:lnTo>
                  <a:lnTo>
                    <a:pt x="0" y="1105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TextBox 4"/>
          <p:cNvSpPr txBox="1"/>
          <p:nvPr/>
        </p:nvSpPr>
        <p:spPr>
          <a:xfrm>
            <a:off x="13326257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1 июня 2021 года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Компания «МДМ»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69948" y="5586651"/>
            <a:ext cx="6071529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70"/>
              </a:lnSpc>
            </a:pPr>
            <a:r>
              <a:rPr lang="en-US" sz="255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Давайте вернемся к предыдущим страницам и обобщим план для дальнейшего продвижения как группы.</a:t>
            </a:r>
            <a:endParaRPr lang="en-US" sz="255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7" name="AutoShape 7"/>
          <p:cNvSpPr/>
          <p:nvPr/>
        </p:nvSpPr>
        <p:spPr>
          <a:xfrm rot="-13234">
            <a:off x="1571838" y="4065165"/>
            <a:ext cx="6067750" cy="993420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8" name="TextBox 8"/>
          <p:cNvSpPr txBox="1"/>
          <p:nvPr/>
        </p:nvSpPr>
        <p:spPr>
          <a:xfrm rot="-13234">
            <a:off x="1923826" y="4178314"/>
            <a:ext cx="4992133" cy="854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5"/>
              </a:lnSpc>
            </a:pPr>
            <a:r>
              <a:rPr lang="en-US" sz="5295" spc="-52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rPr>
              <a:t>План действий</a:t>
            </a:r>
            <a:endParaRPr lang="en-US" sz="5295" spc="-52">
              <a:solidFill>
                <a:srgbClr val="FFFFFF"/>
              </a:solidFill>
              <a:latin typeface="Mak"/>
              <a:ea typeface="Mak"/>
              <a:cs typeface="Mak"/>
              <a:sym typeface="Mak"/>
            </a:endParaRPr>
          </a:p>
        </p:txBody>
      </p:sp>
      <p:sp>
        <p:nvSpPr>
          <p:cNvPr id="9" name="Freeform 9"/>
          <p:cNvSpPr/>
          <p:nvPr/>
        </p:nvSpPr>
        <p:spPr>
          <a:xfrm rot="-10276163">
            <a:off x="10031791" y="3968334"/>
            <a:ext cx="710756" cy="679741"/>
          </a:xfrm>
          <a:custGeom>
            <a:avLst/>
            <a:gdLst/>
            <a:ahLst/>
            <a:cxnLst/>
            <a:rect l="l" t="t" r="r" b="b"/>
            <a:pathLst>
              <a:path w="710756" h="679741">
                <a:moveTo>
                  <a:pt x="0" y="0"/>
                </a:moveTo>
                <a:lnTo>
                  <a:pt x="710756" y="0"/>
                </a:lnTo>
                <a:lnTo>
                  <a:pt x="710756" y="679741"/>
                </a:lnTo>
                <a:lnTo>
                  <a:pt x="0" y="67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183439" y="4000553"/>
            <a:ext cx="381248" cy="55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5"/>
              </a:lnSpc>
              <a:spcBef>
                <a:spcPct val="0"/>
              </a:spcBef>
            </a:pPr>
            <a:r>
              <a:rPr lang="en-US" sz="291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rPr>
              <a:t>1</a:t>
            </a:r>
            <a:endParaRPr lang="en-US" sz="2910" b="1">
              <a:solidFill>
                <a:srgbClr val="FFFFFF"/>
              </a:solidFill>
              <a:latin typeface="Mak Bold"/>
              <a:ea typeface="Mak Bold"/>
              <a:cs typeface="Mak Bold"/>
              <a:sym typeface="Mak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143635" y="4057703"/>
            <a:ext cx="5574417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Запишите названия действий в квадратах.</a:t>
            </a:r>
            <a:endParaRPr lang="en-US" sz="21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12" name="Freeform 12"/>
          <p:cNvSpPr/>
          <p:nvPr/>
        </p:nvSpPr>
        <p:spPr>
          <a:xfrm rot="-10276163" flipH="1" flipV="1">
            <a:off x="10082710" y="6601428"/>
            <a:ext cx="710756" cy="679741"/>
          </a:xfrm>
          <a:custGeom>
            <a:avLst/>
            <a:gdLst/>
            <a:ahLst/>
            <a:cxnLst/>
            <a:rect l="l" t="t" r="r" b="b"/>
            <a:pathLst>
              <a:path w="710756" h="679741">
                <a:moveTo>
                  <a:pt x="710756" y="679741"/>
                </a:moveTo>
                <a:lnTo>
                  <a:pt x="0" y="679741"/>
                </a:lnTo>
                <a:lnTo>
                  <a:pt x="0" y="0"/>
                </a:lnTo>
                <a:lnTo>
                  <a:pt x="710756" y="0"/>
                </a:lnTo>
                <a:lnTo>
                  <a:pt x="710756" y="67974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34358" y="6633647"/>
            <a:ext cx="381248" cy="55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5"/>
              </a:lnSpc>
              <a:spcBef>
                <a:spcPct val="0"/>
              </a:spcBef>
            </a:pPr>
            <a:r>
              <a:rPr lang="en-US" sz="291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rPr>
              <a:t>2</a:t>
            </a:r>
            <a:endParaRPr lang="en-US" sz="2910" b="1">
              <a:solidFill>
                <a:srgbClr val="FFFFFF"/>
              </a:solidFill>
              <a:latin typeface="Mak Bold"/>
              <a:ea typeface="Mak Bold"/>
              <a:cs typeface="Mak Bold"/>
              <a:sym typeface="Mak Bold"/>
            </a:endParaRPr>
          </a:p>
        </p:txBody>
      </p:sp>
      <p:sp>
        <p:nvSpPr>
          <p:cNvPr id="14" name="Freeform 14"/>
          <p:cNvSpPr/>
          <p:nvPr/>
        </p:nvSpPr>
        <p:spPr>
          <a:xfrm rot="3215950">
            <a:off x="15560355" y="6999027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1"/>
                </a:lnTo>
                <a:lnTo>
                  <a:pt x="0" y="43183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1181447" y="6548869"/>
            <a:ext cx="5536605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Перетащите свое фото под название пункта, который хотите взять.</a:t>
            </a:r>
            <a:endParaRPr lang="en-US" sz="21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grpSp>
        <p:nvGrpSpPr>
          <p:cNvPr id="16" name="Group 16"/>
          <p:cNvGrpSpPr/>
          <p:nvPr/>
        </p:nvGrpSpPr>
        <p:grpSpPr>
          <a:xfrm rot="0">
            <a:off x="14097191" y="5083606"/>
            <a:ext cx="1262260" cy="999957"/>
            <a:chOff x="0" y="0"/>
            <a:chExt cx="1683013" cy="1333276"/>
          </a:xfrm>
        </p:grpSpPr>
        <p:sp>
          <p:nvSpPr>
            <p:cNvPr id="17" name="Freeform 17"/>
            <p:cNvSpPr/>
            <p:nvPr/>
          </p:nvSpPr>
          <p:spPr>
            <a:xfrm rot="-5322319">
              <a:off x="209550" y="-144654"/>
              <a:ext cx="1263913" cy="1654878"/>
            </a:xfrm>
            <a:custGeom>
              <a:avLst/>
              <a:gdLst/>
              <a:ahLst/>
              <a:cxnLst/>
              <a:rect l="l" t="t" r="r" b="b"/>
              <a:pathLst>
                <a:path w="1263913" h="1654878">
                  <a:moveTo>
                    <a:pt x="0" y="0"/>
                  </a:moveTo>
                  <a:lnTo>
                    <a:pt x="1263913" y="0"/>
                  </a:lnTo>
                  <a:lnTo>
                    <a:pt x="1263913" y="1654878"/>
                  </a:lnTo>
                  <a:lnTo>
                    <a:pt x="0" y="16548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 rot="87097">
              <a:off x="278316" y="260101"/>
              <a:ext cx="1126197" cy="978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45"/>
                </a:lnSpc>
                <a:spcBef>
                  <a:spcPct val="0"/>
                </a:spcBef>
              </a:pPr>
              <a:r>
                <a:rPr lang="en-US" sz="955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955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 rot="-10719657">
              <a:off x="545632" y="6894"/>
              <a:ext cx="591748" cy="147690"/>
            </a:xfrm>
            <a:custGeom>
              <a:avLst/>
              <a:gdLst/>
              <a:ahLst/>
              <a:cxnLst/>
              <a:rect l="l" t="t" r="r" b="b"/>
              <a:pathLst>
                <a:path w="591748" h="147690">
                  <a:moveTo>
                    <a:pt x="0" y="0"/>
                  </a:moveTo>
                  <a:lnTo>
                    <a:pt x="591748" y="0"/>
                  </a:lnTo>
                  <a:lnTo>
                    <a:pt x="591748" y="147690"/>
                  </a:lnTo>
                  <a:lnTo>
                    <a:pt x="0" y="147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 rot="0">
            <a:off x="15564122" y="4932478"/>
            <a:ext cx="1153930" cy="1199356"/>
            <a:chOff x="0" y="0"/>
            <a:chExt cx="1538574" cy="1599142"/>
          </a:xfrm>
        </p:grpSpPr>
        <p:sp>
          <p:nvSpPr>
            <p:cNvPr id="21" name="Freeform 21"/>
            <p:cNvSpPr/>
            <p:nvPr/>
          </p:nvSpPr>
          <p:spPr>
            <a:xfrm rot="70575">
              <a:off x="15399" y="68031"/>
              <a:ext cx="1507775" cy="1515795"/>
            </a:xfrm>
            <a:custGeom>
              <a:avLst/>
              <a:gdLst/>
              <a:ahLst/>
              <a:cxnLst/>
              <a:rect l="l" t="t" r="r" b="b"/>
              <a:pathLst>
                <a:path w="1507775" h="1515795">
                  <a:moveTo>
                    <a:pt x="0" y="0"/>
                  </a:moveTo>
                  <a:lnTo>
                    <a:pt x="1507775" y="0"/>
                  </a:lnTo>
                  <a:lnTo>
                    <a:pt x="1507775" y="1515794"/>
                  </a:lnTo>
                  <a:lnTo>
                    <a:pt x="0" y="1515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334997" y="0"/>
              <a:ext cx="868580" cy="235316"/>
            </a:xfrm>
            <a:custGeom>
              <a:avLst/>
              <a:gdLst/>
              <a:ahLst/>
              <a:cxnLst/>
              <a:rect l="l" t="t" r="r" b="b"/>
              <a:pathLst>
                <a:path w="868580" h="235316">
                  <a:moveTo>
                    <a:pt x="0" y="0"/>
                  </a:moveTo>
                  <a:lnTo>
                    <a:pt x="868580" y="0"/>
                  </a:lnTo>
                  <a:lnTo>
                    <a:pt x="868580" y="235316"/>
                  </a:lnTo>
                  <a:lnTo>
                    <a:pt x="0" y="235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 rot="87097">
              <a:off x="206096" y="398745"/>
              <a:ext cx="1126197" cy="978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45"/>
                </a:lnSpc>
                <a:spcBef>
                  <a:spcPct val="0"/>
                </a:spcBef>
              </a:pPr>
              <a:r>
                <a:rPr lang="en-US" sz="955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955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12632025" y="4982993"/>
            <a:ext cx="1188823" cy="1174451"/>
            <a:chOff x="0" y="0"/>
            <a:chExt cx="1585098" cy="1565935"/>
          </a:xfrm>
        </p:grpSpPr>
        <p:sp>
          <p:nvSpPr>
            <p:cNvPr id="25" name="Freeform 25"/>
            <p:cNvSpPr/>
            <p:nvPr/>
          </p:nvSpPr>
          <p:spPr>
            <a:xfrm rot="-196641">
              <a:off x="41112" y="42937"/>
              <a:ext cx="1502873" cy="1481249"/>
            </a:xfrm>
            <a:custGeom>
              <a:avLst/>
              <a:gdLst/>
              <a:ahLst/>
              <a:cxnLst/>
              <a:rect l="l" t="t" r="r" b="b"/>
              <a:pathLst>
                <a:path w="1502873" h="1481249">
                  <a:moveTo>
                    <a:pt x="0" y="0"/>
                  </a:moveTo>
                  <a:lnTo>
                    <a:pt x="1502873" y="0"/>
                  </a:lnTo>
                  <a:lnTo>
                    <a:pt x="1502873" y="1481250"/>
                  </a:lnTo>
                  <a:lnTo>
                    <a:pt x="0" y="148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183838">
              <a:off x="473981" y="15779"/>
              <a:ext cx="594389" cy="148350"/>
            </a:xfrm>
            <a:custGeom>
              <a:avLst/>
              <a:gdLst/>
              <a:ahLst/>
              <a:cxnLst/>
              <a:rect l="l" t="t" r="r" b="b"/>
              <a:pathLst>
                <a:path w="594389" h="148350">
                  <a:moveTo>
                    <a:pt x="0" y="0"/>
                  </a:moveTo>
                  <a:lnTo>
                    <a:pt x="594389" y="0"/>
                  </a:lnTo>
                  <a:lnTo>
                    <a:pt x="594389" y="148350"/>
                  </a:lnTo>
                  <a:lnTo>
                    <a:pt x="0" y="148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 rot="87097">
              <a:off x="229133" y="348437"/>
              <a:ext cx="1126197" cy="978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45"/>
                </a:lnSpc>
                <a:spcBef>
                  <a:spcPct val="0"/>
                </a:spcBef>
              </a:pPr>
              <a:r>
                <a:rPr lang="en-US" sz="955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955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 rot="0">
            <a:off x="11143635" y="4938689"/>
            <a:ext cx="1190994" cy="1144875"/>
            <a:chOff x="0" y="0"/>
            <a:chExt cx="1587992" cy="1526499"/>
          </a:xfrm>
        </p:grpSpPr>
        <p:sp>
          <p:nvSpPr>
            <p:cNvPr id="29" name="Freeform 29"/>
            <p:cNvSpPr/>
            <p:nvPr/>
          </p:nvSpPr>
          <p:spPr>
            <a:xfrm rot="68779">
              <a:off x="123328" y="82495"/>
              <a:ext cx="1450508" cy="1429638"/>
            </a:xfrm>
            <a:custGeom>
              <a:avLst/>
              <a:gdLst/>
              <a:ahLst/>
              <a:cxnLst/>
              <a:rect l="l" t="t" r="r" b="b"/>
              <a:pathLst>
                <a:path w="1450508" h="1429638">
                  <a:moveTo>
                    <a:pt x="0" y="0"/>
                  </a:moveTo>
                  <a:lnTo>
                    <a:pt x="1450508" y="0"/>
                  </a:lnTo>
                  <a:lnTo>
                    <a:pt x="1450508" y="1429638"/>
                  </a:lnTo>
                  <a:lnTo>
                    <a:pt x="0" y="1429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667107">
              <a:off x="302" y="126242"/>
              <a:ext cx="577264" cy="144075"/>
            </a:xfrm>
            <a:custGeom>
              <a:avLst/>
              <a:gdLst/>
              <a:ahLst/>
              <a:cxnLst/>
              <a:rect l="l" t="t" r="r" b="b"/>
              <a:pathLst>
                <a:path w="577264" h="144075">
                  <a:moveTo>
                    <a:pt x="0" y="0"/>
                  </a:moveTo>
                  <a:lnTo>
                    <a:pt x="577264" y="0"/>
                  </a:lnTo>
                  <a:lnTo>
                    <a:pt x="577264" y="144075"/>
                  </a:lnTo>
                  <a:lnTo>
                    <a:pt x="0" y="144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 rot="87097">
              <a:off x="264059" y="349778"/>
              <a:ext cx="1126197" cy="978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45"/>
                </a:lnSpc>
                <a:spcBef>
                  <a:spcPct val="0"/>
                </a:spcBef>
              </a:pPr>
              <a:r>
                <a:rPr lang="en-US" sz="955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Скопируйте записку, затем напишите свои мысли.</a:t>
              </a:r>
              <a:endParaRPr lang="en-US" sz="955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 rot="7412823">
            <a:off x="6277279" y="-1560307"/>
            <a:ext cx="2844770" cy="3718442"/>
            <a:chOff x="0" y="0"/>
            <a:chExt cx="3793027" cy="4957923"/>
          </a:xfrm>
        </p:grpSpPr>
        <p:sp>
          <p:nvSpPr>
            <p:cNvPr id="33" name="Freeform 33"/>
            <p:cNvSpPr/>
            <p:nvPr/>
          </p:nvSpPr>
          <p:spPr>
            <a:xfrm rot="88184">
              <a:off x="51191" y="41443"/>
              <a:ext cx="3283313" cy="4033785"/>
            </a:xfrm>
            <a:custGeom>
              <a:avLst/>
              <a:gdLst/>
              <a:ahLst/>
              <a:cxnLst/>
              <a:rect l="l" t="t" r="r" b="b"/>
              <a:pathLst>
                <a:path w="3283313" h="4033785">
                  <a:moveTo>
                    <a:pt x="0" y="0"/>
                  </a:moveTo>
                  <a:lnTo>
                    <a:pt x="3283313" y="0"/>
                  </a:lnTo>
                  <a:lnTo>
                    <a:pt x="3283313" y="4033785"/>
                  </a:lnTo>
                  <a:lnTo>
                    <a:pt x="0" y="4033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1925517">
              <a:off x="209714" y="2975940"/>
              <a:ext cx="3556750" cy="1122965"/>
            </a:xfrm>
            <a:custGeom>
              <a:avLst/>
              <a:gdLst/>
              <a:ahLst/>
              <a:cxnLst/>
              <a:rect l="l" t="t" r="r" b="b"/>
              <a:pathLst>
                <a:path w="3556750" h="1122965">
                  <a:moveTo>
                    <a:pt x="0" y="0"/>
                  </a:moveTo>
                  <a:lnTo>
                    <a:pt x="3556751" y="0"/>
                  </a:lnTo>
                  <a:lnTo>
                    <a:pt x="3556751" y="1122965"/>
                  </a:lnTo>
                  <a:lnTo>
                    <a:pt x="0" y="1122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7127055" y="256727"/>
            <a:ext cx="5098106" cy="4704194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AutoShape 4"/>
          <p:cNvSpPr/>
          <p:nvPr/>
        </p:nvSpPr>
        <p:spPr>
          <a:xfrm>
            <a:off x="12601643" y="256727"/>
            <a:ext cx="5098106" cy="4704194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5" name="AutoShape 5"/>
          <p:cNvSpPr/>
          <p:nvPr/>
        </p:nvSpPr>
        <p:spPr>
          <a:xfrm>
            <a:off x="7127055" y="5326079"/>
            <a:ext cx="5098106" cy="4704194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6" name="Freeform 6"/>
          <p:cNvSpPr/>
          <p:nvPr/>
        </p:nvSpPr>
        <p:spPr>
          <a:xfrm rot="3215950">
            <a:off x="15031258" y="6541663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4" y="0"/>
                </a:lnTo>
                <a:lnTo>
                  <a:pt x="4456084" y="4318351"/>
                </a:lnTo>
                <a:lnTo>
                  <a:pt x="0" y="43183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12601643" y="5326079"/>
            <a:ext cx="5098106" cy="4704194"/>
          </a:xfrm>
          <a:prstGeom prst="rect">
            <a:avLst/>
          </a:prstGeom>
          <a:solidFill>
            <a:srgbClr val="EDECE7"/>
          </a:solidFill>
        </p:spPr>
      </p:sp>
      <p:grpSp>
        <p:nvGrpSpPr>
          <p:cNvPr id="8" name="Group 8"/>
          <p:cNvGrpSpPr/>
          <p:nvPr/>
        </p:nvGrpSpPr>
        <p:grpSpPr>
          <a:xfrm rot="-96500">
            <a:off x="8412412" y="4304036"/>
            <a:ext cx="2527392" cy="340262"/>
            <a:chOff x="0" y="0"/>
            <a:chExt cx="3369857" cy="453682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3369857" cy="453682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61656" y="99417"/>
              <a:ext cx="3268305" cy="337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800" spc="-17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Действие 1</a:t>
              </a:r>
              <a:endParaRPr lang="en-US" sz="1800" spc="-17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93903">
            <a:off x="14044030" y="4303085"/>
            <a:ext cx="2527392" cy="340262"/>
            <a:chOff x="0" y="0"/>
            <a:chExt cx="3369857" cy="453682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3369857" cy="453682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61656" y="99417"/>
              <a:ext cx="3268305" cy="337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800" spc="-17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Действие 2</a:t>
              </a:r>
              <a:endParaRPr lang="en-US" sz="1800" spc="-17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8408134" y="9368227"/>
            <a:ext cx="2527392" cy="340262"/>
            <a:chOff x="0" y="0"/>
            <a:chExt cx="3369857" cy="453682"/>
          </a:xfrm>
        </p:grpSpPr>
        <p:sp>
          <p:nvSpPr>
            <p:cNvPr id="15" name="AutoShape 15"/>
            <p:cNvSpPr/>
            <p:nvPr/>
          </p:nvSpPr>
          <p:spPr>
            <a:xfrm>
              <a:off x="0" y="0"/>
              <a:ext cx="3369857" cy="453682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61656" y="99417"/>
              <a:ext cx="3268305" cy="337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800" spc="-17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Действие 3</a:t>
              </a:r>
              <a:endParaRPr lang="en-US" sz="1800" spc="-17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93903">
            <a:off x="13887000" y="9333776"/>
            <a:ext cx="2527392" cy="340262"/>
            <a:chOff x="0" y="0"/>
            <a:chExt cx="3369857" cy="453682"/>
          </a:xfrm>
        </p:grpSpPr>
        <p:sp>
          <p:nvSpPr>
            <p:cNvPr id="18" name="AutoShape 18"/>
            <p:cNvSpPr/>
            <p:nvPr/>
          </p:nvSpPr>
          <p:spPr>
            <a:xfrm>
              <a:off x="0" y="0"/>
              <a:ext cx="3369857" cy="453682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61656" y="99417"/>
              <a:ext cx="3268305" cy="337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800" spc="-17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Действие 4</a:t>
              </a:r>
              <a:endParaRPr lang="en-US" sz="1800" spc="-17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20" name="Freeform 20"/>
          <p:cNvSpPr/>
          <p:nvPr/>
        </p:nvSpPr>
        <p:spPr>
          <a:xfrm rot="3215950">
            <a:off x="-848546" y="-910948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1"/>
                </a:lnTo>
                <a:lnTo>
                  <a:pt x="0" y="43183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0276163">
            <a:off x="1426967" y="2725009"/>
            <a:ext cx="710756" cy="679741"/>
          </a:xfrm>
          <a:custGeom>
            <a:avLst/>
            <a:gdLst/>
            <a:ahLst/>
            <a:cxnLst/>
            <a:rect l="l" t="t" r="r" b="b"/>
            <a:pathLst>
              <a:path w="710756" h="679741">
                <a:moveTo>
                  <a:pt x="0" y="0"/>
                </a:moveTo>
                <a:lnTo>
                  <a:pt x="710756" y="0"/>
                </a:lnTo>
                <a:lnTo>
                  <a:pt x="710756" y="679741"/>
                </a:lnTo>
                <a:lnTo>
                  <a:pt x="0" y="6797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578615" y="2757229"/>
            <a:ext cx="381248" cy="55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5"/>
              </a:lnSpc>
              <a:spcBef>
                <a:spcPct val="0"/>
              </a:spcBef>
            </a:pPr>
            <a:r>
              <a:rPr lang="en-US" sz="291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rPr>
              <a:t>1</a:t>
            </a:r>
            <a:endParaRPr lang="en-US" sz="2910" b="1">
              <a:solidFill>
                <a:srgbClr val="FFFFFF"/>
              </a:solidFill>
              <a:latin typeface="Mak Bold"/>
              <a:ea typeface="Mak Bold"/>
              <a:cs typeface="Mak Bold"/>
              <a:sym typeface="Mak Bold"/>
            </a:endParaRPr>
          </a:p>
        </p:txBody>
      </p:sp>
      <p:sp>
        <p:nvSpPr>
          <p:cNvPr id="23" name="Freeform 23"/>
          <p:cNvSpPr/>
          <p:nvPr/>
        </p:nvSpPr>
        <p:spPr>
          <a:xfrm rot="-10276163" flipH="1" flipV="1">
            <a:off x="1426967" y="4042617"/>
            <a:ext cx="710756" cy="679741"/>
          </a:xfrm>
          <a:custGeom>
            <a:avLst/>
            <a:gdLst/>
            <a:ahLst/>
            <a:cxnLst/>
            <a:rect l="l" t="t" r="r" b="b"/>
            <a:pathLst>
              <a:path w="710756" h="679741">
                <a:moveTo>
                  <a:pt x="710756" y="679742"/>
                </a:moveTo>
                <a:lnTo>
                  <a:pt x="0" y="679742"/>
                </a:lnTo>
                <a:lnTo>
                  <a:pt x="0" y="0"/>
                </a:lnTo>
                <a:lnTo>
                  <a:pt x="710756" y="0"/>
                </a:lnTo>
                <a:lnTo>
                  <a:pt x="710756" y="67974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578615" y="4074837"/>
            <a:ext cx="381248" cy="55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5"/>
              </a:lnSpc>
              <a:spcBef>
                <a:spcPct val="0"/>
              </a:spcBef>
            </a:pPr>
            <a:r>
              <a:rPr lang="en-US" sz="2910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rPr>
              <a:t>2</a:t>
            </a:r>
            <a:endParaRPr lang="en-US" sz="2910" b="1">
              <a:solidFill>
                <a:srgbClr val="FFFFFF"/>
              </a:solidFill>
              <a:latin typeface="Mak Bold"/>
              <a:ea typeface="Mak Bold"/>
              <a:cs typeface="Mak Bold"/>
              <a:sym typeface="Mak Bold"/>
            </a:endParaRPr>
          </a:p>
        </p:txBody>
      </p:sp>
      <p:grpSp>
        <p:nvGrpSpPr>
          <p:cNvPr id="25" name="Group 25"/>
          <p:cNvGrpSpPr/>
          <p:nvPr/>
        </p:nvGrpSpPr>
        <p:grpSpPr>
          <a:xfrm rot="0">
            <a:off x="2525704" y="2862004"/>
            <a:ext cx="4578984" cy="1865289"/>
            <a:chOff x="0" y="0"/>
            <a:chExt cx="6105312" cy="2487053"/>
          </a:xfrm>
        </p:grpSpPr>
        <p:sp>
          <p:nvSpPr>
            <p:cNvPr id="26" name="TextBox 26"/>
            <p:cNvSpPr txBox="1"/>
            <p:nvPr/>
          </p:nvSpPr>
          <p:spPr>
            <a:xfrm>
              <a:off x="14321" y="-38100"/>
              <a:ext cx="6090991" cy="403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000000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Запишите названия действий в квадратах.</a:t>
              </a:r>
              <a:endParaRPr lang="en-US" sz="18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519948"/>
              <a:ext cx="6049675" cy="939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025">
                  <a:solidFill>
                    <a:srgbClr val="000000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Перетащите свое фото под название пункта, который хотите взять.</a:t>
              </a:r>
              <a:endParaRPr lang="en-US" sz="2025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 rot="0">
            <a:off x="1379496" y="1028700"/>
            <a:ext cx="5074047" cy="924952"/>
            <a:chOff x="0" y="0"/>
            <a:chExt cx="6765396" cy="1233269"/>
          </a:xfrm>
        </p:grpSpPr>
        <p:sp>
          <p:nvSpPr>
            <p:cNvPr id="29" name="AutoShape 29"/>
            <p:cNvSpPr/>
            <p:nvPr/>
          </p:nvSpPr>
          <p:spPr>
            <a:xfrm rot="-13234">
              <a:off x="2299" y="13010"/>
              <a:ext cx="6760798" cy="1207250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30" name="TextBox 30"/>
            <p:cNvSpPr txBox="1"/>
            <p:nvPr/>
          </p:nvSpPr>
          <p:spPr>
            <a:xfrm rot="-13234">
              <a:off x="430068" y="159585"/>
              <a:ext cx="6066671" cy="1028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0"/>
                </a:lnSpc>
              </a:pPr>
              <a:r>
                <a:rPr lang="en-US" sz="4825" spc="-48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План действий</a:t>
              </a:r>
              <a:endParaRPr lang="en-US" sz="4825" spc="-48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 rot="0">
            <a:off x="1578615" y="5444859"/>
            <a:ext cx="840801" cy="840798"/>
            <a:chOff x="0" y="0"/>
            <a:chExt cx="6350000" cy="634997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t="-24906" b="-24906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 rot="0">
            <a:off x="4220354" y="5444859"/>
            <a:ext cx="840801" cy="840798"/>
            <a:chOff x="0" y="0"/>
            <a:chExt cx="6350000" cy="634997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36262" t="-6043" r="-28127" b="-12407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 rot="0">
            <a:off x="8824678" y="1862609"/>
            <a:ext cx="1818975" cy="1440984"/>
            <a:chOff x="0" y="0"/>
            <a:chExt cx="2425299" cy="1921313"/>
          </a:xfrm>
        </p:grpSpPr>
        <p:sp>
          <p:nvSpPr>
            <p:cNvPr id="36" name="Freeform 36"/>
            <p:cNvSpPr/>
            <p:nvPr/>
          </p:nvSpPr>
          <p:spPr>
            <a:xfrm rot="-5322319">
              <a:off x="301971" y="-208452"/>
              <a:ext cx="1821357" cy="2384756"/>
            </a:xfrm>
            <a:custGeom>
              <a:avLst/>
              <a:gdLst/>
              <a:ahLst/>
              <a:cxnLst/>
              <a:rect l="l" t="t" r="r" b="b"/>
              <a:pathLst>
                <a:path w="1821357" h="2384756">
                  <a:moveTo>
                    <a:pt x="0" y="0"/>
                  </a:moveTo>
                  <a:lnTo>
                    <a:pt x="1821357" y="0"/>
                  </a:lnTo>
                  <a:lnTo>
                    <a:pt x="1821357" y="2384755"/>
                  </a:lnTo>
                  <a:lnTo>
                    <a:pt x="0" y="2384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 rot="94944">
              <a:off x="532992" y="377829"/>
              <a:ext cx="1360847" cy="289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00"/>
                </a:lnSpc>
                <a:spcBef>
                  <a:spcPct val="0"/>
                </a:spcBef>
              </a:pPr>
              <a:r>
                <a:rPr lang="en-US" sz="1145" u="none">
                  <a:solidFill>
                    <a:srgbClr val="000000"/>
                  </a:solidFill>
                  <a:latin typeface="Mak"/>
                  <a:ea typeface="Mak"/>
                  <a:cs typeface="Mak"/>
                  <a:sym typeface="Mak"/>
                </a:rPr>
                <a:t>Автор идеи</a:t>
              </a:r>
              <a:endParaRPr lang="en-US" sz="1145" u="none">
                <a:solidFill>
                  <a:srgbClr val="000000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 rot="87097">
              <a:off x="402164" y="802811"/>
              <a:ext cx="1622902" cy="6721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95"/>
                </a:lnSpc>
                <a:spcBef>
                  <a:spcPct val="0"/>
                </a:spcBef>
              </a:pPr>
              <a:r>
                <a:rPr lang="en-US" sz="660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660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39" name="Freeform 39"/>
            <p:cNvSpPr/>
            <p:nvPr/>
          </p:nvSpPr>
          <p:spPr>
            <a:xfrm rot="-10719657">
              <a:off x="786282" y="9935"/>
              <a:ext cx="852736" cy="212829"/>
            </a:xfrm>
            <a:custGeom>
              <a:avLst/>
              <a:gdLst/>
              <a:ahLst/>
              <a:cxnLst/>
              <a:rect l="l" t="t" r="r" b="b"/>
              <a:pathLst>
                <a:path w="852736" h="212829">
                  <a:moveTo>
                    <a:pt x="0" y="0"/>
                  </a:moveTo>
                  <a:lnTo>
                    <a:pt x="852736" y="0"/>
                  </a:lnTo>
                  <a:lnTo>
                    <a:pt x="852736" y="212828"/>
                  </a:lnTo>
                  <a:lnTo>
                    <a:pt x="0" y="212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 rot="0">
            <a:off x="8204222" y="1477519"/>
            <a:ext cx="998543" cy="998539"/>
            <a:chOff x="0" y="0"/>
            <a:chExt cx="6350000" cy="634997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0"/>
              <a:stretch>
                <a:fillRect l="-24999" r="-24999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 rot="0">
            <a:off x="2875159" y="5444859"/>
            <a:ext cx="840801" cy="840798"/>
            <a:chOff x="0" y="0"/>
            <a:chExt cx="6350000" cy="634997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1"/>
              <a:stretch>
                <a:fillRect t="-25000" b="-25000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 rot="0">
            <a:off x="1578615" y="6819297"/>
            <a:ext cx="840801" cy="840798"/>
            <a:chOff x="0" y="0"/>
            <a:chExt cx="6350000" cy="63499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2"/>
              <a:stretch>
                <a:fillRect r="-25140" b="-87359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 rot="0">
            <a:off x="4220354" y="6819297"/>
            <a:ext cx="840801" cy="840798"/>
            <a:chOff x="0" y="0"/>
            <a:chExt cx="6350000" cy="634997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3"/>
              <a:stretch>
                <a:fillRect t="-24976" b="-24976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 rot="0">
            <a:off x="5523013" y="6819297"/>
            <a:ext cx="840801" cy="840798"/>
            <a:chOff x="0" y="0"/>
            <a:chExt cx="6350000" cy="6349975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4"/>
              <a:stretch>
                <a:fillRect l="-24976" r="-24976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 rot="0">
            <a:off x="2875159" y="6819297"/>
            <a:ext cx="840801" cy="840798"/>
            <a:chOff x="0" y="0"/>
            <a:chExt cx="6350000" cy="6349975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5"/>
              <a:stretch>
                <a:fillRect l="-25046" r="-25046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 rot="0">
            <a:off x="1668343" y="8003295"/>
            <a:ext cx="840801" cy="840798"/>
            <a:chOff x="0" y="0"/>
            <a:chExt cx="6350000" cy="6349975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6"/>
              <a:stretch>
                <a:fillRect t="-1531" b="-48468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 rot="0">
            <a:off x="4310083" y="8003295"/>
            <a:ext cx="840801" cy="840798"/>
            <a:chOff x="0" y="0"/>
            <a:chExt cx="6350000" cy="6349975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7"/>
              <a:stretch>
                <a:fillRect t="-25000" b="-25000"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 rot="0">
            <a:off x="5612742" y="8003295"/>
            <a:ext cx="840801" cy="840798"/>
            <a:chOff x="0" y="0"/>
            <a:chExt cx="6350000" cy="6349975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8"/>
              <a:stretch>
                <a:fillRect t="-9280" b="-40720"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 rot="0">
            <a:off x="2964888" y="8003295"/>
            <a:ext cx="840801" cy="840798"/>
            <a:chOff x="0" y="0"/>
            <a:chExt cx="6350000" cy="634997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9"/>
              <a:stretch>
                <a:fillRect t="-6417" b="-6417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 rot="-1550641">
            <a:off x="16657293" y="648550"/>
            <a:ext cx="2652522" cy="3259152"/>
            <a:chOff x="0" y="0"/>
            <a:chExt cx="3536697" cy="4345536"/>
          </a:xfrm>
        </p:grpSpPr>
        <p:sp>
          <p:nvSpPr>
            <p:cNvPr id="61" name="Freeform 61"/>
            <p:cNvSpPr/>
            <p:nvPr/>
          </p:nvSpPr>
          <p:spPr>
            <a:xfrm rot="465462">
              <a:off x="511415" y="165477"/>
              <a:ext cx="2693004" cy="3557519"/>
            </a:xfrm>
            <a:custGeom>
              <a:avLst/>
              <a:gdLst/>
              <a:ahLst/>
              <a:cxnLst/>
              <a:rect l="l" t="t" r="r" b="b"/>
              <a:pathLst>
                <a:path w="2693004" h="3557519">
                  <a:moveTo>
                    <a:pt x="0" y="0"/>
                  </a:moveTo>
                  <a:lnTo>
                    <a:pt x="2693004" y="0"/>
                  </a:lnTo>
                  <a:lnTo>
                    <a:pt x="2693004" y="3557519"/>
                  </a:lnTo>
                  <a:lnTo>
                    <a:pt x="0" y="3557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62" name="Freeform 62"/>
            <p:cNvSpPr/>
            <p:nvPr/>
          </p:nvSpPr>
          <p:spPr>
            <a:xfrm rot="1990671">
              <a:off x="17083" y="2371468"/>
              <a:ext cx="3502531" cy="1105846"/>
            </a:xfrm>
            <a:custGeom>
              <a:avLst/>
              <a:gdLst/>
              <a:ahLst/>
              <a:cxnLst/>
              <a:rect l="l" t="t" r="r" b="b"/>
              <a:pathLst>
                <a:path w="3502531" h="1105846">
                  <a:moveTo>
                    <a:pt x="0" y="0"/>
                  </a:moveTo>
                  <a:lnTo>
                    <a:pt x="3502531" y="0"/>
                  </a:lnTo>
                  <a:lnTo>
                    <a:pt x="3502531" y="1105846"/>
                  </a:lnTo>
                  <a:lnTo>
                    <a:pt x="0" y="1105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-423499" y="2335454"/>
            <a:ext cx="19149227" cy="6502081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TextBox 4"/>
          <p:cNvSpPr txBox="1"/>
          <p:nvPr/>
        </p:nvSpPr>
        <p:spPr>
          <a:xfrm>
            <a:off x="13326257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1 июня 2021 года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Компания «МДМ»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2649058" y="3401841"/>
            <a:ext cx="6494942" cy="4156066"/>
            <a:chOff x="0" y="0"/>
            <a:chExt cx="8659923" cy="5541421"/>
          </a:xfrm>
        </p:grpSpPr>
        <p:sp>
          <p:nvSpPr>
            <p:cNvPr id="7" name="TextBox 7"/>
            <p:cNvSpPr txBox="1"/>
            <p:nvPr/>
          </p:nvSpPr>
          <p:spPr>
            <a:xfrm>
              <a:off x="0" y="19050"/>
              <a:ext cx="8659923" cy="3486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0"/>
                </a:lnSpc>
                <a:spcBef>
                  <a:spcPct val="0"/>
                </a:spcBef>
              </a:pPr>
              <a:r>
                <a:rPr lang="en-US" sz="4425" b="1" u="none" spc="-44">
                  <a:solidFill>
                    <a:srgbClr val="000000"/>
                  </a:solidFill>
                  <a:latin typeface="Clear Sans Medium" panose="020B0603030202020304"/>
                  <a:ea typeface="Clear Sans Medium" panose="020B0603030202020304"/>
                  <a:cs typeface="Clear Sans Medium" panose="020B0603030202020304"/>
                  <a:sym typeface="Clear Sans Medium" panose="020B0603030202020304"/>
                </a:rPr>
                <a:t>Разум подобен мышце: чем больше вы его тренируете, тем сильнее и шире он становится.</a:t>
              </a:r>
              <a:endParaRPr lang="en-US" sz="4425" b="1" u="none" spc="-44">
                <a:solidFill>
                  <a:srgbClr val="000000"/>
                </a:solidFill>
                <a:latin typeface="Clear Sans Medium" panose="020B0603030202020304"/>
                <a:ea typeface="Clear Sans Medium" panose="020B0603030202020304"/>
                <a:cs typeface="Clear Sans Medium" panose="020B0603030202020304"/>
                <a:sym typeface="Clear Sans Medium" panose="020B0603030202020304"/>
              </a:endParaRPr>
            </a:p>
          </p:txBody>
        </p:sp>
        <p:sp>
          <p:nvSpPr>
            <p:cNvPr id="8" name="AutoShape 8"/>
            <p:cNvSpPr/>
            <p:nvPr/>
          </p:nvSpPr>
          <p:spPr>
            <a:xfrm>
              <a:off x="0" y="4862412"/>
              <a:ext cx="4975966" cy="679009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477363" y="4805262"/>
              <a:ext cx="4204504" cy="6699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20"/>
                </a:lnSpc>
                <a:spcBef>
                  <a:spcPct val="0"/>
                </a:spcBef>
              </a:pPr>
              <a:r>
                <a:rPr lang="en-US" sz="3015">
                  <a:solidFill>
                    <a:srgbClr val="FFFFFF"/>
                  </a:solidFill>
                  <a:latin typeface="Clear Sans" panose="020B0503030202020304"/>
                  <a:ea typeface="Clear Sans" panose="020B0503030202020304"/>
                  <a:cs typeface="Clear Sans" panose="020B0503030202020304"/>
                  <a:sym typeface="Clear Sans" panose="020B0503030202020304"/>
                </a:rPr>
                <a:t>Идову Койеникан</a:t>
              </a:r>
              <a:endParaRPr lang="en-US" sz="3015">
                <a:solidFill>
                  <a:srgbClr val="FFFFFF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 rot="3215950">
            <a:off x="12646617" y="4024485"/>
            <a:ext cx="4456085" cy="4318351"/>
          </a:xfrm>
          <a:custGeom>
            <a:avLst/>
            <a:gdLst/>
            <a:ahLst/>
            <a:cxnLst/>
            <a:rect l="l" t="t" r="r" b="b"/>
            <a:pathLst>
              <a:path w="4456085" h="4318351">
                <a:moveTo>
                  <a:pt x="0" y="0"/>
                </a:moveTo>
                <a:lnTo>
                  <a:pt x="4456085" y="0"/>
                </a:lnTo>
                <a:lnTo>
                  <a:pt x="4456085" y="4318351"/>
                </a:lnTo>
                <a:lnTo>
                  <a:pt x="0" y="43183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 rot="0">
            <a:off x="11336798" y="2894413"/>
            <a:ext cx="3955981" cy="5170922"/>
            <a:chOff x="0" y="0"/>
            <a:chExt cx="5274641" cy="6894563"/>
          </a:xfrm>
        </p:grpSpPr>
        <p:sp>
          <p:nvSpPr>
            <p:cNvPr id="12" name="Freeform 12"/>
            <p:cNvSpPr/>
            <p:nvPr/>
          </p:nvSpPr>
          <p:spPr>
            <a:xfrm rot="88184">
              <a:off x="71187" y="57632"/>
              <a:ext cx="4565825" cy="5609442"/>
            </a:xfrm>
            <a:custGeom>
              <a:avLst/>
              <a:gdLst/>
              <a:ahLst/>
              <a:cxnLst/>
              <a:rect l="l" t="t" r="r" b="b"/>
              <a:pathLst>
                <a:path w="4565825" h="5609442">
                  <a:moveTo>
                    <a:pt x="0" y="0"/>
                  </a:moveTo>
                  <a:lnTo>
                    <a:pt x="4565825" y="0"/>
                  </a:lnTo>
                  <a:lnTo>
                    <a:pt x="4565825" y="5609442"/>
                  </a:lnTo>
                  <a:lnTo>
                    <a:pt x="0" y="5609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-1925517">
              <a:off x="291632" y="4138387"/>
              <a:ext cx="4946071" cy="1561612"/>
            </a:xfrm>
            <a:custGeom>
              <a:avLst/>
              <a:gdLst/>
              <a:ahLst/>
              <a:cxnLst/>
              <a:rect l="l" t="t" r="r" b="b"/>
              <a:pathLst>
                <a:path w="4946071" h="1561612">
                  <a:moveTo>
                    <a:pt x="0" y="0"/>
                  </a:moveTo>
                  <a:lnTo>
                    <a:pt x="4946071" y="0"/>
                  </a:lnTo>
                  <a:lnTo>
                    <a:pt x="4946071" y="1561612"/>
                  </a:lnTo>
                  <a:lnTo>
                    <a:pt x="0" y="1561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TextBox 4"/>
          <p:cNvSpPr txBox="1"/>
          <p:nvPr/>
        </p:nvSpPr>
        <p:spPr>
          <a:xfrm>
            <a:off x="13326257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1 июня 2021 года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Компания «МДМ»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4372375" y="3892000"/>
            <a:ext cx="10187942" cy="4358360"/>
            <a:chOff x="0" y="0"/>
            <a:chExt cx="13583923" cy="5811147"/>
          </a:xfrm>
        </p:grpSpPr>
        <p:sp>
          <p:nvSpPr>
            <p:cNvPr id="7" name="AutoShape 7"/>
            <p:cNvSpPr/>
            <p:nvPr/>
          </p:nvSpPr>
          <p:spPr>
            <a:xfrm rot="-66346">
              <a:off x="8174" y="2731317"/>
              <a:ext cx="6627959" cy="911053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8" name="Freeform 8"/>
            <p:cNvSpPr/>
            <p:nvPr/>
          </p:nvSpPr>
          <p:spPr>
            <a:xfrm rot="903222">
              <a:off x="8210509" y="2588306"/>
              <a:ext cx="3862802" cy="1219594"/>
            </a:xfrm>
            <a:custGeom>
              <a:avLst/>
              <a:gdLst/>
              <a:ahLst/>
              <a:cxnLst/>
              <a:rect l="l" t="t" r="r" b="b"/>
              <a:pathLst>
                <a:path w="3862802" h="1219594">
                  <a:moveTo>
                    <a:pt x="0" y="0"/>
                  </a:moveTo>
                  <a:lnTo>
                    <a:pt x="3862802" y="0"/>
                  </a:lnTo>
                  <a:lnTo>
                    <a:pt x="3862802" y="1219593"/>
                  </a:lnTo>
                  <a:lnTo>
                    <a:pt x="0" y="1219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 rot="-96244">
              <a:off x="357715" y="3004267"/>
              <a:ext cx="6281694" cy="478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Хорошего вам дня</a:t>
              </a:r>
              <a:endParaRPr lang="en-US" sz="24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10" name="AutoShape 10"/>
            <p:cNvSpPr/>
            <p:nvPr/>
          </p:nvSpPr>
          <p:spPr>
            <a:xfrm rot="271">
              <a:off x="23370" y="412"/>
              <a:ext cx="10414977" cy="2076374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1" name="Freeform 11"/>
            <p:cNvSpPr/>
            <p:nvPr/>
          </p:nvSpPr>
          <p:spPr>
            <a:xfrm rot="2700000">
              <a:off x="8910132" y="569286"/>
              <a:ext cx="3539127" cy="4675268"/>
            </a:xfrm>
            <a:custGeom>
              <a:avLst/>
              <a:gdLst/>
              <a:ahLst/>
              <a:cxnLst/>
              <a:rect l="l" t="t" r="r" b="b"/>
              <a:pathLst>
                <a:path w="3539127" h="4675268">
                  <a:moveTo>
                    <a:pt x="0" y="0"/>
                  </a:moveTo>
                  <a:lnTo>
                    <a:pt x="3539128" y="0"/>
                  </a:lnTo>
                  <a:lnTo>
                    <a:pt x="3539128" y="4675267"/>
                  </a:lnTo>
                  <a:lnTo>
                    <a:pt x="0" y="467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 rot="271">
              <a:off x="472218" y="217232"/>
              <a:ext cx="9481387" cy="1860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710"/>
                </a:lnSpc>
              </a:pPr>
              <a:r>
                <a:rPr lang="en-US" sz="8830" spc="-88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Спасибо!</a:t>
              </a:r>
              <a:endParaRPr lang="en-US" sz="8830" spc="-88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234371">
            <a:off x="3566086" y="-4237604"/>
            <a:ext cx="11155828" cy="18762209"/>
          </a:xfrm>
          <a:custGeom>
            <a:avLst/>
            <a:gdLst/>
            <a:ahLst/>
            <a:cxnLst/>
            <a:rect l="l" t="t" r="r" b="b"/>
            <a:pathLst>
              <a:path w="11155828" h="18762209">
                <a:moveTo>
                  <a:pt x="10275063" y="0"/>
                </a:moveTo>
                <a:lnTo>
                  <a:pt x="11155828" y="18266778"/>
                </a:lnTo>
                <a:lnTo>
                  <a:pt x="880765" y="18762208"/>
                </a:lnTo>
                <a:lnTo>
                  <a:pt x="0" y="495430"/>
                </a:lnTo>
                <a:lnTo>
                  <a:pt x="10275063" y="0"/>
                </a:lnTo>
                <a:close/>
              </a:path>
            </a:pathLst>
          </a:custGeom>
          <a:blipFill>
            <a:blip r:embed="rId1"/>
            <a:stretch>
              <a:fillRect l="-16198" t="-1284" r="-16198" b="-1284"/>
            </a:stretch>
          </a:blipFill>
        </p:spPr>
      </p:sp>
      <p:sp>
        <p:nvSpPr>
          <p:cNvPr id="3" name="AutoShape 3"/>
          <p:cNvSpPr/>
          <p:nvPr/>
        </p:nvSpPr>
        <p:spPr>
          <a:xfrm rot="-61098">
            <a:off x="8313391" y="2333350"/>
            <a:ext cx="10128317" cy="6599798"/>
          </a:xfrm>
          <a:prstGeom prst="rect">
            <a:avLst/>
          </a:prstGeom>
          <a:solidFill>
            <a:srgbClr val="EDECE7"/>
          </a:solidFill>
        </p:spPr>
      </p:sp>
      <p:sp>
        <p:nvSpPr>
          <p:cNvPr id="4" name="TextBox 4"/>
          <p:cNvSpPr txBox="1"/>
          <p:nvPr/>
        </p:nvSpPr>
        <p:spPr>
          <a:xfrm>
            <a:off x="13326257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1 июня 2021 года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981075"/>
            <a:ext cx="3933043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rPr>
              <a:t>Компания «МДМ»</a:t>
            </a:r>
            <a:endParaRPr lang="en-US" sz="2400">
              <a:solidFill>
                <a:srgbClr val="000000"/>
              </a:solidFill>
              <a:latin typeface="Clear Sans" panose="020B0503030202020304"/>
              <a:ea typeface="Clear Sans" panose="020B0503030202020304"/>
              <a:cs typeface="Clear Sans" panose="020B0503030202020304"/>
              <a:sym typeface="Clear Sans" panose="020B0503030202020304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1385775" y="3620920"/>
            <a:ext cx="5482935" cy="3637490"/>
            <a:chOff x="484" y="2348"/>
            <a:chExt cx="7310580" cy="4849986"/>
          </a:xfrm>
        </p:grpSpPr>
        <p:sp>
          <p:nvSpPr>
            <p:cNvPr id="7" name="TextBox 7"/>
            <p:cNvSpPr txBox="1"/>
            <p:nvPr/>
          </p:nvSpPr>
          <p:spPr>
            <a:xfrm>
              <a:off x="14860" y="4403601"/>
              <a:ext cx="7135738" cy="4487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25"/>
                </a:lnSpc>
              </a:pPr>
              <a:endParaRPr lang="en-US" sz="1875">
                <a:solidFill>
                  <a:srgbClr val="000000"/>
                </a:solidFill>
                <a:latin typeface="Clear Sans" panose="020B0503030202020304"/>
                <a:ea typeface="Clear Sans" panose="020B0503030202020304"/>
                <a:cs typeface="Clear Sans" panose="020B0503030202020304"/>
                <a:sym typeface="Clear Sans" panose="020B0503030202020304"/>
              </a:endParaRPr>
            </a:p>
          </p:txBody>
        </p:sp>
        <p:sp>
          <p:nvSpPr>
            <p:cNvPr id="8" name="AutoShape 8"/>
            <p:cNvSpPr/>
            <p:nvPr/>
          </p:nvSpPr>
          <p:spPr>
            <a:xfrm rot="-36418">
              <a:off x="5622" y="1341026"/>
              <a:ext cx="5736073" cy="1091741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9" name="TextBox 9"/>
            <p:cNvSpPr txBox="1"/>
            <p:nvPr/>
          </p:nvSpPr>
          <p:spPr>
            <a:xfrm rot="67719">
              <a:off x="391517" y="1326021"/>
              <a:ext cx="5112134" cy="1068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250"/>
                </a:lnSpc>
                <a:spcBef>
                  <a:spcPct val="0"/>
                </a:spcBef>
              </a:pPr>
              <a:r>
                <a:rPr lang="en-US" sz="4465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значками и</a:t>
              </a:r>
              <a:endParaRPr lang="en-US" sz="4465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  <p:sp>
          <p:nvSpPr>
            <p:cNvPr id="10" name="AutoShape 10"/>
            <p:cNvSpPr/>
            <p:nvPr/>
          </p:nvSpPr>
          <p:spPr>
            <a:xfrm>
              <a:off x="14860" y="2668321"/>
              <a:ext cx="7296204" cy="1091741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417423" y="2683286"/>
              <a:ext cx="6733175" cy="1068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250"/>
                </a:lnSpc>
                <a:spcBef>
                  <a:spcPct val="0"/>
                </a:spcBef>
              </a:pPr>
              <a:r>
                <a:rPr lang="en-US" sz="4465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иллюстрациями</a:t>
              </a:r>
              <a:endParaRPr lang="en-US" sz="4465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  <p:sp>
          <p:nvSpPr>
            <p:cNvPr id="12" name="AutoShape 12"/>
            <p:cNvSpPr/>
            <p:nvPr/>
          </p:nvSpPr>
          <p:spPr>
            <a:xfrm rot="3054">
              <a:off x="484" y="2348"/>
              <a:ext cx="5286161" cy="1091741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3" name="TextBox 13"/>
            <p:cNvSpPr txBox="1"/>
            <p:nvPr/>
          </p:nvSpPr>
          <p:spPr>
            <a:xfrm rot="107192">
              <a:off x="377969" y="12610"/>
              <a:ext cx="4484471" cy="955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600"/>
                </a:lnSpc>
                <a:spcBef>
                  <a:spcPct val="0"/>
                </a:spcBef>
              </a:pPr>
              <a:r>
                <a:rPr lang="en-US" sz="4000">
                  <a:solidFill>
                    <a:srgbClr val="FFFFFF"/>
                  </a:solidFill>
                  <a:latin typeface="Mak"/>
                  <a:ea typeface="Mak"/>
                  <a:cs typeface="Mak"/>
                  <a:sym typeface="Mak"/>
                </a:rPr>
                <a:t>Страница со</a:t>
              </a:r>
              <a:endParaRPr lang="en-US" sz="4000">
                <a:solidFill>
                  <a:srgbClr val="FFFFFF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 rot="88184">
            <a:off x="13699766" y="2969709"/>
            <a:ext cx="1338288" cy="1644183"/>
          </a:xfrm>
          <a:custGeom>
            <a:avLst/>
            <a:gdLst/>
            <a:ahLst/>
            <a:cxnLst/>
            <a:rect l="l" t="t" r="r" b="b"/>
            <a:pathLst>
              <a:path w="1338288" h="1644183">
                <a:moveTo>
                  <a:pt x="0" y="0"/>
                </a:moveTo>
                <a:lnTo>
                  <a:pt x="1338288" y="0"/>
                </a:lnTo>
                <a:lnTo>
                  <a:pt x="1338288" y="1644182"/>
                </a:lnTo>
                <a:lnTo>
                  <a:pt x="0" y="1644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1085178">
            <a:off x="15838392" y="2996675"/>
            <a:ext cx="1203802" cy="1590249"/>
          </a:xfrm>
          <a:custGeom>
            <a:avLst/>
            <a:gdLst/>
            <a:ahLst/>
            <a:cxnLst/>
            <a:rect l="l" t="t" r="r" b="b"/>
            <a:pathLst>
              <a:path w="1203802" h="1590249">
                <a:moveTo>
                  <a:pt x="0" y="0"/>
                </a:moveTo>
                <a:lnTo>
                  <a:pt x="1203802" y="0"/>
                </a:lnTo>
                <a:lnTo>
                  <a:pt x="1203802" y="1590250"/>
                </a:lnTo>
                <a:lnTo>
                  <a:pt x="0" y="15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 rot="0">
            <a:off x="15545662" y="5168729"/>
            <a:ext cx="1479779" cy="1422477"/>
            <a:chOff x="0" y="0"/>
            <a:chExt cx="1973039" cy="1896636"/>
          </a:xfrm>
        </p:grpSpPr>
        <p:sp>
          <p:nvSpPr>
            <p:cNvPr id="17" name="Freeform 17"/>
            <p:cNvSpPr/>
            <p:nvPr/>
          </p:nvSpPr>
          <p:spPr>
            <a:xfrm rot="68779">
              <a:off x="153231" y="102498"/>
              <a:ext cx="1802219" cy="1776288"/>
            </a:xfrm>
            <a:custGeom>
              <a:avLst/>
              <a:gdLst/>
              <a:ahLst/>
              <a:cxnLst/>
              <a:rect l="l" t="t" r="r" b="b"/>
              <a:pathLst>
                <a:path w="1802219" h="1776288">
                  <a:moveTo>
                    <a:pt x="0" y="0"/>
                  </a:moveTo>
                  <a:lnTo>
                    <a:pt x="1802220" y="0"/>
                  </a:lnTo>
                  <a:lnTo>
                    <a:pt x="1802220" y="1776288"/>
                  </a:lnTo>
                  <a:lnTo>
                    <a:pt x="0" y="1776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1667107">
              <a:off x="375" y="156852"/>
              <a:ext cx="717235" cy="179010"/>
            </a:xfrm>
            <a:custGeom>
              <a:avLst/>
              <a:gdLst/>
              <a:ahLst/>
              <a:cxnLst/>
              <a:rect l="l" t="t" r="r" b="b"/>
              <a:pathLst>
                <a:path w="717235" h="179010">
                  <a:moveTo>
                    <a:pt x="0" y="0"/>
                  </a:moveTo>
                  <a:lnTo>
                    <a:pt x="717236" y="0"/>
                  </a:lnTo>
                  <a:lnTo>
                    <a:pt x="717236" y="179010"/>
                  </a:lnTo>
                  <a:lnTo>
                    <a:pt x="0" y="179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 rot="90288">
              <a:off x="375184" y="374718"/>
              <a:ext cx="1365270" cy="7974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15"/>
                </a:lnSpc>
                <a:spcBef>
                  <a:spcPct val="0"/>
                </a:spcBef>
              </a:pPr>
              <a:r>
                <a:rPr lang="en-US" sz="1725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1725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2415"/>
                </a:lnSpc>
                <a:spcBef>
                  <a:spcPct val="0"/>
                </a:spcBef>
              </a:pPr>
            </a:p>
          </p:txBody>
        </p:sp>
        <p:sp>
          <p:nvSpPr>
            <p:cNvPr id="20" name="TextBox 20"/>
            <p:cNvSpPr txBox="1"/>
            <p:nvPr/>
          </p:nvSpPr>
          <p:spPr>
            <a:xfrm rot="105606">
              <a:off x="370084" y="848014"/>
              <a:ext cx="1360412" cy="692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5250" lvl="1" indent="-47625" algn="l">
                <a:lnSpc>
                  <a:spcPts val="690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57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57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10608980" y="6895964"/>
            <a:ext cx="1413376" cy="1518411"/>
            <a:chOff x="0" y="0"/>
            <a:chExt cx="1884501" cy="2024548"/>
          </a:xfrm>
        </p:grpSpPr>
        <p:sp>
          <p:nvSpPr>
            <p:cNvPr id="22" name="Freeform 22"/>
            <p:cNvSpPr/>
            <p:nvPr/>
          </p:nvSpPr>
          <p:spPr>
            <a:xfrm rot="-163236">
              <a:off x="41141" y="206489"/>
              <a:ext cx="1802219" cy="1776288"/>
            </a:xfrm>
            <a:custGeom>
              <a:avLst/>
              <a:gdLst/>
              <a:ahLst/>
              <a:cxnLst/>
              <a:rect l="l" t="t" r="r" b="b"/>
              <a:pathLst>
                <a:path w="1802219" h="1776288">
                  <a:moveTo>
                    <a:pt x="0" y="0"/>
                  </a:moveTo>
                  <a:lnTo>
                    <a:pt x="1802219" y="0"/>
                  </a:lnTo>
                  <a:lnTo>
                    <a:pt x="1802219" y="1776289"/>
                  </a:lnTo>
                  <a:lnTo>
                    <a:pt x="0" y="1776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5400000">
              <a:off x="-99510" y="269113"/>
              <a:ext cx="717235" cy="179010"/>
            </a:xfrm>
            <a:custGeom>
              <a:avLst/>
              <a:gdLst/>
              <a:ahLst/>
              <a:cxnLst/>
              <a:rect l="l" t="t" r="r" b="b"/>
              <a:pathLst>
                <a:path w="717235" h="179010">
                  <a:moveTo>
                    <a:pt x="0" y="0"/>
                  </a:moveTo>
                  <a:lnTo>
                    <a:pt x="717235" y="0"/>
                  </a:lnTo>
                  <a:lnTo>
                    <a:pt x="717235" y="179010"/>
                  </a:lnTo>
                  <a:lnTo>
                    <a:pt x="0" y="179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 rot="-141726">
              <a:off x="248439" y="478969"/>
              <a:ext cx="1365270" cy="7974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15"/>
                </a:lnSpc>
                <a:spcBef>
                  <a:spcPct val="0"/>
                </a:spcBef>
              </a:pPr>
              <a:r>
                <a:rPr lang="en-US" sz="1725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1725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2415"/>
                </a:lnSpc>
                <a:spcBef>
                  <a:spcPct val="0"/>
                </a:spcBef>
              </a:pPr>
            </a:p>
          </p:txBody>
        </p:sp>
        <p:sp>
          <p:nvSpPr>
            <p:cNvPr id="25" name="TextBox 25"/>
            <p:cNvSpPr txBox="1"/>
            <p:nvPr/>
          </p:nvSpPr>
          <p:spPr>
            <a:xfrm rot="-126409">
              <a:off x="271718" y="951816"/>
              <a:ext cx="1360412" cy="692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5250" lvl="1" indent="-47625" algn="l">
                <a:lnSpc>
                  <a:spcPts val="690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57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57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0">
            <a:off x="14037793" y="5175958"/>
            <a:ext cx="1396703" cy="1451686"/>
            <a:chOff x="0" y="0"/>
            <a:chExt cx="1862271" cy="1935581"/>
          </a:xfrm>
        </p:grpSpPr>
        <p:sp>
          <p:nvSpPr>
            <p:cNvPr id="27" name="Freeform 27"/>
            <p:cNvSpPr/>
            <p:nvPr/>
          </p:nvSpPr>
          <p:spPr>
            <a:xfrm rot="70575">
              <a:off x="18639" y="82343"/>
              <a:ext cx="1824992" cy="1834699"/>
            </a:xfrm>
            <a:custGeom>
              <a:avLst/>
              <a:gdLst/>
              <a:ahLst/>
              <a:cxnLst/>
              <a:rect l="l" t="t" r="r" b="b"/>
              <a:pathLst>
                <a:path w="1824992" h="1834699">
                  <a:moveTo>
                    <a:pt x="0" y="0"/>
                  </a:moveTo>
                  <a:lnTo>
                    <a:pt x="1824992" y="0"/>
                  </a:lnTo>
                  <a:lnTo>
                    <a:pt x="1824992" y="1834700"/>
                  </a:lnTo>
                  <a:lnTo>
                    <a:pt x="0" y="1834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 rot="-3446">
              <a:off x="332985" y="353706"/>
              <a:ext cx="1204657" cy="7078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30"/>
                </a:lnSpc>
                <a:spcBef>
                  <a:spcPct val="0"/>
                </a:spcBef>
              </a:pPr>
              <a:r>
                <a:rPr lang="en-US" sz="1520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1520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2130"/>
                </a:lnSpc>
                <a:spcBef>
                  <a:spcPct val="0"/>
                </a:spcBef>
              </a:pPr>
            </a:p>
          </p:txBody>
        </p:sp>
        <p:sp>
          <p:nvSpPr>
            <p:cNvPr id="29" name="TextBox 29"/>
            <p:cNvSpPr txBox="1"/>
            <p:nvPr/>
          </p:nvSpPr>
          <p:spPr>
            <a:xfrm rot="11871">
              <a:off x="271239" y="846302"/>
              <a:ext cx="1360412" cy="692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5250" lvl="1" indent="-47625" algn="l">
                <a:lnSpc>
                  <a:spcPts val="690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57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57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05476" y="0"/>
              <a:ext cx="1051318" cy="284824"/>
            </a:xfrm>
            <a:custGeom>
              <a:avLst/>
              <a:gdLst/>
              <a:ahLst/>
              <a:cxnLst/>
              <a:rect l="l" t="t" r="r" b="b"/>
              <a:pathLst>
                <a:path w="1051318" h="284824">
                  <a:moveTo>
                    <a:pt x="0" y="0"/>
                  </a:moveTo>
                  <a:lnTo>
                    <a:pt x="1051318" y="0"/>
                  </a:lnTo>
                  <a:lnTo>
                    <a:pt x="1051318" y="284824"/>
                  </a:lnTo>
                  <a:lnTo>
                    <a:pt x="0" y="284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 rot="0">
            <a:off x="12168268" y="6769435"/>
            <a:ext cx="1628262" cy="1597505"/>
            <a:chOff x="0" y="0"/>
            <a:chExt cx="2171016" cy="2130007"/>
          </a:xfrm>
        </p:grpSpPr>
        <p:sp>
          <p:nvSpPr>
            <p:cNvPr id="32" name="Freeform 32"/>
            <p:cNvSpPr/>
            <p:nvPr/>
          </p:nvSpPr>
          <p:spPr>
            <a:xfrm rot="171149">
              <a:off x="44521" y="251034"/>
              <a:ext cx="1824992" cy="1834699"/>
            </a:xfrm>
            <a:custGeom>
              <a:avLst/>
              <a:gdLst/>
              <a:ahLst/>
              <a:cxnLst/>
              <a:rect l="l" t="t" r="r" b="b"/>
              <a:pathLst>
                <a:path w="1824992" h="1834699">
                  <a:moveTo>
                    <a:pt x="0" y="0"/>
                  </a:moveTo>
                  <a:lnTo>
                    <a:pt x="1824992" y="0"/>
                  </a:lnTo>
                  <a:lnTo>
                    <a:pt x="1824992" y="1834699"/>
                  </a:lnTo>
                  <a:lnTo>
                    <a:pt x="0" y="18346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 rot="97126">
              <a:off x="377183" y="522644"/>
              <a:ext cx="1204657" cy="7078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30"/>
                </a:lnSpc>
                <a:spcBef>
                  <a:spcPct val="0"/>
                </a:spcBef>
              </a:pPr>
              <a:r>
                <a:rPr lang="en-US" sz="1520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1520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2130"/>
                </a:lnSpc>
                <a:spcBef>
                  <a:spcPct val="0"/>
                </a:spcBef>
              </a:pPr>
            </a:p>
          </p:txBody>
        </p:sp>
        <p:sp>
          <p:nvSpPr>
            <p:cNvPr id="34" name="TextBox 34"/>
            <p:cNvSpPr txBox="1"/>
            <p:nvPr/>
          </p:nvSpPr>
          <p:spPr>
            <a:xfrm rot="112444">
              <a:off x="301251" y="1015504"/>
              <a:ext cx="1360412" cy="692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5250" lvl="1" indent="-47625" algn="l">
                <a:lnSpc>
                  <a:spcPts val="690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57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57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35" name="Freeform 35"/>
            <p:cNvSpPr/>
            <p:nvPr/>
          </p:nvSpPr>
          <p:spPr>
            <a:xfrm rot="2179572">
              <a:off x="1137493" y="283714"/>
              <a:ext cx="1051318" cy="284824"/>
            </a:xfrm>
            <a:custGeom>
              <a:avLst/>
              <a:gdLst/>
              <a:ahLst/>
              <a:cxnLst/>
              <a:rect l="l" t="t" r="r" b="b"/>
              <a:pathLst>
                <a:path w="1051318" h="284824">
                  <a:moveTo>
                    <a:pt x="0" y="0"/>
                  </a:moveTo>
                  <a:lnTo>
                    <a:pt x="1051319" y="0"/>
                  </a:lnTo>
                  <a:lnTo>
                    <a:pt x="1051319" y="284824"/>
                  </a:lnTo>
                  <a:lnTo>
                    <a:pt x="0" y="284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 rot="-105897">
            <a:off x="12499184" y="5267842"/>
            <a:ext cx="1395019" cy="1389213"/>
            <a:chOff x="0" y="0"/>
            <a:chExt cx="1860025" cy="1852284"/>
          </a:xfrm>
        </p:grpSpPr>
        <p:sp>
          <p:nvSpPr>
            <p:cNvPr id="37" name="Freeform 37"/>
            <p:cNvSpPr/>
            <p:nvPr/>
          </p:nvSpPr>
          <p:spPr>
            <a:xfrm rot="-90744">
              <a:off x="23272" y="41275"/>
              <a:ext cx="1813481" cy="1787388"/>
            </a:xfrm>
            <a:custGeom>
              <a:avLst/>
              <a:gdLst/>
              <a:ahLst/>
              <a:cxnLst/>
              <a:rect l="l" t="t" r="r" b="b"/>
              <a:pathLst>
                <a:path w="1813481" h="1787388">
                  <a:moveTo>
                    <a:pt x="0" y="0"/>
                  </a:moveTo>
                  <a:lnTo>
                    <a:pt x="1813481" y="0"/>
                  </a:lnTo>
                  <a:lnTo>
                    <a:pt x="1813481" y="1787388"/>
                  </a:lnTo>
                  <a:lnTo>
                    <a:pt x="0" y="1787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288375" y="371539"/>
              <a:ext cx="1319442" cy="2336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5"/>
                </a:lnSpc>
                <a:spcBef>
                  <a:spcPct val="0"/>
                </a:spcBef>
              </a:pPr>
              <a:r>
                <a:rPr lang="en-US" sz="960" u="none">
                  <a:solidFill>
                    <a:srgbClr val="000000"/>
                  </a:solidFill>
                  <a:latin typeface="Mak"/>
                  <a:ea typeface="Mak"/>
                  <a:cs typeface="Mak"/>
                  <a:sym typeface="Mak"/>
                </a:rPr>
                <a:t>Автор идеи</a:t>
              </a:r>
              <a:endParaRPr lang="en-US" sz="960" u="none">
                <a:solidFill>
                  <a:srgbClr val="000000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88375" y="701191"/>
              <a:ext cx="1319442" cy="774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60"/>
                </a:lnSpc>
                <a:spcBef>
                  <a:spcPct val="0"/>
                </a:spcBef>
              </a:pPr>
              <a:r>
                <a:rPr lang="en-US" sz="63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63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0" name="Freeform 40"/>
            <p:cNvSpPr/>
            <p:nvPr/>
          </p:nvSpPr>
          <p:spPr>
            <a:xfrm rot="-77941">
              <a:off x="571395" y="8107"/>
              <a:ext cx="717235" cy="179010"/>
            </a:xfrm>
            <a:custGeom>
              <a:avLst/>
              <a:gdLst/>
              <a:ahLst/>
              <a:cxnLst/>
              <a:rect l="l" t="t" r="r" b="b"/>
              <a:pathLst>
                <a:path w="717235" h="179010">
                  <a:moveTo>
                    <a:pt x="0" y="0"/>
                  </a:moveTo>
                  <a:lnTo>
                    <a:pt x="717235" y="0"/>
                  </a:lnTo>
                  <a:lnTo>
                    <a:pt x="717235" y="179010"/>
                  </a:lnTo>
                  <a:lnTo>
                    <a:pt x="0" y="179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 rot="0">
            <a:off x="15442393" y="6951944"/>
            <a:ext cx="1583047" cy="1198749"/>
            <a:chOff x="0" y="0"/>
            <a:chExt cx="2110730" cy="1598332"/>
          </a:xfrm>
        </p:grpSpPr>
        <p:sp>
          <p:nvSpPr>
            <p:cNvPr id="42" name="Freeform 42"/>
            <p:cNvSpPr/>
            <p:nvPr/>
          </p:nvSpPr>
          <p:spPr>
            <a:xfrm rot="-5534746" flipH="1">
              <a:off x="295836" y="-227224"/>
              <a:ext cx="1519058" cy="2052780"/>
            </a:xfrm>
            <a:custGeom>
              <a:avLst/>
              <a:gdLst/>
              <a:ahLst/>
              <a:cxnLst/>
              <a:rect l="l" t="t" r="r" b="b"/>
              <a:pathLst>
                <a:path w="1519058" h="2052780">
                  <a:moveTo>
                    <a:pt x="1519058" y="0"/>
                  </a:moveTo>
                  <a:lnTo>
                    <a:pt x="0" y="0"/>
                  </a:lnTo>
                  <a:lnTo>
                    <a:pt x="0" y="2052780"/>
                  </a:lnTo>
                  <a:lnTo>
                    <a:pt x="1519058" y="2052780"/>
                  </a:lnTo>
                  <a:lnTo>
                    <a:pt x="1519058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 rot="-146441">
              <a:off x="409000" y="172067"/>
              <a:ext cx="1365270" cy="7974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15"/>
                </a:lnSpc>
                <a:spcBef>
                  <a:spcPct val="0"/>
                </a:spcBef>
              </a:pPr>
              <a:r>
                <a:rPr lang="en-US" sz="1725">
                  <a:solidFill>
                    <a:srgbClr val="000000"/>
                  </a:solidFill>
                  <a:latin typeface="Lemon Tuesday" panose="02000506040000020004"/>
                  <a:ea typeface="Lemon Tuesday" panose="02000506040000020004"/>
                  <a:cs typeface="Lemon Tuesday" panose="02000506040000020004"/>
                  <a:sym typeface="Lemon Tuesday" panose="02000506040000020004"/>
                </a:rPr>
                <a:t>Автор идеи</a:t>
              </a:r>
              <a:endParaRPr lang="en-US" sz="1725">
                <a:solidFill>
                  <a:srgbClr val="000000"/>
                </a:solidFill>
                <a:latin typeface="Lemon Tuesday" panose="02000506040000020004"/>
                <a:ea typeface="Lemon Tuesday" panose="02000506040000020004"/>
                <a:cs typeface="Lemon Tuesday" panose="02000506040000020004"/>
                <a:sym typeface="Lemon Tuesday" panose="02000506040000020004"/>
              </a:endParaRPr>
            </a:p>
            <a:p>
              <a:pPr marL="0" lvl="0" indent="0" algn="ctr">
                <a:lnSpc>
                  <a:spcPts val="2415"/>
                </a:lnSpc>
                <a:spcBef>
                  <a:spcPct val="0"/>
                </a:spcBef>
              </a:pPr>
            </a:p>
          </p:txBody>
        </p:sp>
        <p:sp>
          <p:nvSpPr>
            <p:cNvPr id="44" name="TextBox 44"/>
            <p:cNvSpPr txBox="1"/>
            <p:nvPr/>
          </p:nvSpPr>
          <p:spPr>
            <a:xfrm rot="-131123">
              <a:off x="441060" y="634604"/>
              <a:ext cx="1360412" cy="692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5250" lvl="1" indent="-47625" algn="l">
                <a:lnSpc>
                  <a:spcPts val="690"/>
                </a:lnSpc>
                <a:spcBef>
                  <a:spcPct val="0"/>
                </a:spcBef>
                <a:buFont typeface="Arial" panose="020B0604020202020204"/>
                <a:buChar char="•"/>
              </a:pPr>
              <a:r>
                <a:rPr lang="en-US" sz="57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57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 rot="0">
            <a:off x="13818775" y="7026896"/>
            <a:ext cx="1529937" cy="1212010"/>
            <a:chOff x="0" y="0"/>
            <a:chExt cx="2039916" cy="1616013"/>
          </a:xfrm>
        </p:grpSpPr>
        <p:sp>
          <p:nvSpPr>
            <p:cNvPr id="46" name="Freeform 46"/>
            <p:cNvSpPr/>
            <p:nvPr/>
          </p:nvSpPr>
          <p:spPr>
            <a:xfrm rot="-5322319">
              <a:off x="253987" y="-175329"/>
              <a:ext cx="1531941" cy="2005815"/>
            </a:xfrm>
            <a:custGeom>
              <a:avLst/>
              <a:gdLst/>
              <a:ahLst/>
              <a:cxnLst/>
              <a:rect l="l" t="t" r="r" b="b"/>
              <a:pathLst>
                <a:path w="1531941" h="2005815">
                  <a:moveTo>
                    <a:pt x="0" y="0"/>
                  </a:moveTo>
                  <a:lnTo>
                    <a:pt x="1531941" y="0"/>
                  </a:lnTo>
                  <a:lnTo>
                    <a:pt x="1531941" y="2005815"/>
                  </a:lnTo>
                  <a:lnTo>
                    <a:pt x="0" y="2005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 rot="94944">
              <a:off x="448161" y="327758"/>
              <a:ext cx="1144607" cy="233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345"/>
                </a:lnSpc>
                <a:spcBef>
                  <a:spcPct val="0"/>
                </a:spcBef>
              </a:pPr>
              <a:r>
                <a:rPr lang="en-US" sz="960" u="none">
                  <a:solidFill>
                    <a:srgbClr val="000000"/>
                  </a:solidFill>
                  <a:latin typeface="Mak"/>
                  <a:ea typeface="Mak"/>
                  <a:cs typeface="Mak"/>
                  <a:sym typeface="Mak"/>
                </a:rPr>
                <a:t>Автор идеи</a:t>
              </a:r>
              <a:endParaRPr lang="en-US" sz="960" u="none">
                <a:solidFill>
                  <a:srgbClr val="000000"/>
                </a:solidFill>
                <a:latin typeface="Mak"/>
                <a:ea typeface="Mak"/>
                <a:cs typeface="Mak"/>
                <a:sym typeface="Mak"/>
              </a:endParaRPr>
            </a:p>
          </p:txBody>
        </p:sp>
        <p:sp>
          <p:nvSpPr>
            <p:cNvPr id="48" name="TextBox 48"/>
            <p:cNvSpPr txBox="1"/>
            <p:nvPr/>
          </p:nvSpPr>
          <p:spPr>
            <a:xfrm rot="87097">
              <a:off x="338260" y="675243"/>
              <a:ext cx="1365021" cy="5653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5"/>
                </a:lnSpc>
                <a:spcBef>
                  <a:spcPct val="0"/>
                </a:spcBef>
              </a:pPr>
              <a:r>
                <a:rPr lang="en-US" sz="555" u="none">
                  <a:solidFill>
                    <a:srgbClr val="0000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Это место - новый дом для вашей потрясающей идеи. Поделитесь ей здесь, заменив этот текст своим собственным.</a:t>
              </a:r>
              <a:endParaRPr lang="en-US" sz="555" u="non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9" name="Freeform 49"/>
            <p:cNvSpPr/>
            <p:nvPr/>
          </p:nvSpPr>
          <p:spPr>
            <a:xfrm rot="-10719657">
              <a:off x="661340" y="8356"/>
              <a:ext cx="717235" cy="179010"/>
            </a:xfrm>
            <a:custGeom>
              <a:avLst/>
              <a:gdLst/>
              <a:ahLst/>
              <a:cxnLst/>
              <a:rect l="l" t="t" r="r" b="b"/>
              <a:pathLst>
                <a:path w="717235" h="179010">
                  <a:moveTo>
                    <a:pt x="0" y="0"/>
                  </a:moveTo>
                  <a:lnTo>
                    <a:pt x="717236" y="0"/>
                  </a:lnTo>
                  <a:lnTo>
                    <a:pt x="717236" y="179010"/>
                  </a:lnTo>
                  <a:lnTo>
                    <a:pt x="0" y="179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50" name="Freeform 50"/>
          <p:cNvSpPr/>
          <p:nvPr/>
        </p:nvSpPr>
        <p:spPr>
          <a:xfrm>
            <a:off x="9423488" y="5432366"/>
            <a:ext cx="901902" cy="938870"/>
          </a:xfrm>
          <a:custGeom>
            <a:avLst/>
            <a:gdLst/>
            <a:ahLst/>
            <a:cxnLst/>
            <a:rect l="l" t="t" r="r" b="b"/>
            <a:pathLst>
              <a:path w="901902" h="938870">
                <a:moveTo>
                  <a:pt x="0" y="0"/>
                </a:moveTo>
                <a:lnTo>
                  <a:pt x="901902" y="0"/>
                </a:lnTo>
                <a:lnTo>
                  <a:pt x="901902" y="938870"/>
                </a:lnTo>
                <a:lnTo>
                  <a:pt x="0" y="93887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10864717" y="5310432"/>
            <a:ext cx="901902" cy="938870"/>
          </a:xfrm>
          <a:custGeom>
            <a:avLst/>
            <a:gdLst/>
            <a:ahLst/>
            <a:cxnLst/>
            <a:rect l="l" t="t" r="r" b="b"/>
            <a:pathLst>
              <a:path w="901902" h="938870">
                <a:moveTo>
                  <a:pt x="0" y="0"/>
                </a:moveTo>
                <a:lnTo>
                  <a:pt x="901902" y="0"/>
                </a:lnTo>
                <a:lnTo>
                  <a:pt x="901902" y="938870"/>
                </a:lnTo>
                <a:lnTo>
                  <a:pt x="0" y="9388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52" name="Group 52"/>
          <p:cNvGrpSpPr/>
          <p:nvPr/>
        </p:nvGrpSpPr>
        <p:grpSpPr>
          <a:xfrm rot="0">
            <a:off x="9268099" y="3300597"/>
            <a:ext cx="3714299" cy="982407"/>
            <a:chOff x="0" y="0"/>
            <a:chExt cx="4952399" cy="1309876"/>
          </a:xfrm>
        </p:grpSpPr>
        <p:sp>
          <p:nvSpPr>
            <p:cNvPr id="53" name="Freeform 53"/>
            <p:cNvSpPr/>
            <p:nvPr/>
          </p:nvSpPr>
          <p:spPr>
            <a:xfrm rot="-10276163">
              <a:off x="63610" y="246408"/>
              <a:ext cx="952394" cy="910835"/>
            </a:xfrm>
            <a:custGeom>
              <a:avLst/>
              <a:gdLst/>
              <a:ahLst/>
              <a:cxnLst/>
              <a:rect l="l" t="t" r="r" b="b"/>
              <a:pathLst>
                <a:path w="952394" h="910835">
                  <a:moveTo>
                    <a:pt x="0" y="0"/>
                  </a:moveTo>
                  <a:lnTo>
                    <a:pt x="952394" y="0"/>
                  </a:lnTo>
                  <a:lnTo>
                    <a:pt x="952394" y="910836"/>
                  </a:lnTo>
                  <a:lnTo>
                    <a:pt x="0" y="910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4" name="TextBox 54"/>
            <p:cNvSpPr txBox="1"/>
            <p:nvPr/>
          </p:nvSpPr>
          <p:spPr>
            <a:xfrm>
              <a:off x="266813" y="325202"/>
              <a:ext cx="510862" cy="702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95"/>
                </a:lnSpc>
                <a:spcBef>
                  <a:spcPct val="0"/>
                </a:spcBef>
              </a:pPr>
              <a:r>
                <a:rPr lang="en-US" sz="2925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1</a:t>
              </a:r>
              <a:endParaRPr lang="en-US" sz="2925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  <p:sp>
          <p:nvSpPr>
            <p:cNvPr id="55" name="Freeform 55"/>
            <p:cNvSpPr/>
            <p:nvPr/>
          </p:nvSpPr>
          <p:spPr>
            <a:xfrm rot="3154569">
              <a:off x="2056458" y="199520"/>
              <a:ext cx="952394" cy="910835"/>
            </a:xfrm>
            <a:custGeom>
              <a:avLst/>
              <a:gdLst/>
              <a:ahLst/>
              <a:cxnLst/>
              <a:rect l="l" t="t" r="r" b="b"/>
              <a:pathLst>
                <a:path w="952394" h="910835">
                  <a:moveTo>
                    <a:pt x="0" y="0"/>
                  </a:moveTo>
                  <a:lnTo>
                    <a:pt x="952394" y="0"/>
                  </a:lnTo>
                  <a:lnTo>
                    <a:pt x="952394" y="910836"/>
                  </a:lnTo>
                  <a:lnTo>
                    <a:pt x="0" y="910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6" name="TextBox 56"/>
            <p:cNvSpPr txBox="1"/>
            <p:nvPr/>
          </p:nvSpPr>
          <p:spPr>
            <a:xfrm>
              <a:off x="2262745" y="295673"/>
              <a:ext cx="510862" cy="702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95"/>
                </a:lnSpc>
                <a:spcBef>
                  <a:spcPct val="0"/>
                </a:spcBef>
              </a:pPr>
              <a:r>
                <a:rPr lang="en-US" sz="2925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2</a:t>
              </a:r>
              <a:endParaRPr lang="en-US" sz="2925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  <p:sp>
          <p:nvSpPr>
            <p:cNvPr id="57" name="Freeform 57"/>
            <p:cNvSpPr/>
            <p:nvPr/>
          </p:nvSpPr>
          <p:spPr>
            <a:xfrm rot="-6623940">
              <a:off x="3883363" y="149655"/>
              <a:ext cx="952394" cy="910835"/>
            </a:xfrm>
            <a:custGeom>
              <a:avLst/>
              <a:gdLst/>
              <a:ahLst/>
              <a:cxnLst/>
              <a:rect l="l" t="t" r="r" b="b"/>
              <a:pathLst>
                <a:path w="952394" h="910835">
                  <a:moveTo>
                    <a:pt x="0" y="0"/>
                  </a:moveTo>
                  <a:lnTo>
                    <a:pt x="952395" y="0"/>
                  </a:lnTo>
                  <a:lnTo>
                    <a:pt x="952395" y="910835"/>
                  </a:lnTo>
                  <a:lnTo>
                    <a:pt x="0" y="910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4104129" y="254910"/>
              <a:ext cx="510862" cy="702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95"/>
                </a:lnSpc>
                <a:spcBef>
                  <a:spcPct val="0"/>
                </a:spcBef>
              </a:pPr>
              <a:r>
                <a:rPr lang="en-US" sz="2925" b="1">
                  <a:solidFill>
                    <a:srgbClr val="FFFFFF"/>
                  </a:solidFill>
                  <a:latin typeface="Mak Bold"/>
                  <a:ea typeface="Mak Bold"/>
                  <a:cs typeface="Mak Bold"/>
                  <a:sym typeface="Mak Bold"/>
                </a:rPr>
                <a:t>3</a:t>
              </a:r>
              <a:endParaRPr lang="en-US" sz="2925" b="1">
                <a:solidFill>
                  <a:srgbClr val="FFFFFF"/>
                </a:solidFill>
                <a:latin typeface="Mak Bold"/>
                <a:ea typeface="Mak Bold"/>
                <a:cs typeface="Mak Bold"/>
                <a:sym typeface="Mak Bo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5153</Words>
  <Application>WPS Presentation</Application>
  <PresentationFormat>On-screen Show (4:3)</PresentationFormat>
  <Paragraphs>290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Arial</vt:lpstr>
      <vt:lpstr>宋体</vt:lpstr>
      <vt:lpstr>Wingdings</vt:lpstr>
      <vt:lpstr>Clear Sans</vt:lpstr>
      <vt:lpstr>Roboto Mono</vt:lpstr>
      <vt:lpstr>Mak</vt:lpstr>
      <vt:lpstr>Mak Bold</vt:lpstr>
      <vt:lpstr>Clear Sans Medium</vt:lpstr>
      <vt:lpstr>Lemon Tuesday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Желтый Розовый и Голубой Школьные Принадлежности Обо Мне Бланк Презентация на Тему Образования</dc:title>
  <dc:creator/>
  <cp:lastModifiedBy>wps_ap_test_251126_0119</cp:lastModifiedBy>
  <cp:revision>2</cp:revision>
  <dcterms:created xsi:type="dcterms:W3CDTF">2006-08-16T00:00:00Z</dcterms:created>
  <dcterms:modified xsi:type="dcterms:W3CDTF">2026-02-06T02:04:03Z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690FA440129D497FA32032BEE8258D05_12</vt:lpwstr>
  </property>
  <property fmtid="{D5CDD505-2E9C-101B-9397-08002B2CF9AE}" pid="3" name="KSOProductBuildVer">
    <vt:lpwstr>1033-12.1.0.25180</vt:lpwstr>
  </property>
</Properties>
</file>