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Tenor Sans" charset="1" panose="02000000000000000000"/>
      <p:regular r:id="rId21"/>
    </p:embeddedFont>
    <p:embeddedFont>
      <p:font typeface="Clear Sans" charset="1" panose="020B0503030202020304"/>
      <p:regular r:id="rId22"/>
    </p:embeddedFont>
    <p:embeddedFont>
      <p:font typeface="Clear Sans Medium" charset="1" panose="020B0603030202020304"/>
      <p:regular r:id="rId23"/>
    </p:embeddedFont>
    <p:embeddedFont>
      <p:font typeface="Clear Sans Italics" charset="1" panose="020B0503030202090304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35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Relationship Id="rId3" Target="../media/image37.png" Type="http://schemas.openxmlformats.org/officeDocument/2006/relationships/image"/><Relationship Id="rId4" Target="../media/image38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jpeg" Type="http://schemas.openxmlformats.org/officeDocument/2006/relationships/image"/><Relationship Id="rId5" Target="../media/image44.png" Type="http://schemas.openxmlformats.org/officeDocument/2006/relationships/image"/><Relationship Id="rId6" Target="../media/image4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6.jpeg" Type="http://schemas.openxmlformats.org/officeDocument/2006/relationships/image"/><Relationship Id="rId5" Target="../media/image47.png" Type="http://schemas.openxmlformats.org/officeDocument/2006/relationships/image"/><Relationship Id="rId6" Target="../media/image4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51.png" Type="http://schemas.openxmlformats.org/officeDocument/2006/relationships/image"/><Relationship Id="rId5" Target="../media/image52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53.png" Type="http://schemas.openxmlformats.org/officeDocument/2006/relationships/image"/><Relationship Id="rId9" Target="../media/image5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D5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133204">
            <a:off x="-1567201" y="-3208716"/>
            <a:ext cx="13676622" cy="17292281"/>
          </a:xfrm>
          <a:custGeom>
            <a:avLst/>
            <a:gdLst/>
            <a:ahLst/>
            <a:cxnLst/>
            <a:rect r="r" b="b" t="t" l="l"/>
            <a:pathLst>
              <a:path h="17292281" w="13676622">
                <a:moveTo>
                  <a:pt x="0" y="0"/>
                </a:moveTo>
                <a:lnTo>
                  <a:pt x="13676622" y="0"/>
                </a:lnTo>
                <a:lnTo>
                  <a:pt x="13676622" y="17292281"/>
                </a:lnTo>
                <a:lnTo>
                  <a:pt x="0" y="1729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111384">
            <a:off x="14901114" y="-692676"/>
            <a:ext cx="12122938" cy="11672351"/>
          </a:xfrm>
          <a:custGeom>
            <a:avLst/>
            <a:gdLst/>
            <a:ahLst/>
            <a:cxnLst/>
            <a:rect r="r" b="b" t="t" l="l"/>
            <a:pathLst>
              <a:path h="11672351" w="12122938">
                <a:moveTo>
                  <a:pt x="0" y="0"/>
                </a:moveTo>
                <a:lnTo>
                  <a:pt x="12122938" y="0"/>
                </a:lnTo>
                <a:lnTo>
                  <a:pt x="12122938" y="11672352"/>
                </a:lnTo>
                <a:lnTo>
                  <a:pt x="0" y="11672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491620">
            <a:off x="-213391" y="-446545"/>
            <a:ext cx="13664723" cy="3403758"/>
          </a:xfrm>
          <a:custGeom>
            <a:avLst/>
            <a:gdLst/>
            <a:ahLst/>
            <a:cxnLst/>
            <a:rect r="r" b="b" t="t" l="l"/>
            <a:pathLst>
              <a:path h="3403758" w="13664723">
                <a:moveTo>
                  <a:pt x="0" y="0"/>
                </a:moveTo>
                <a:lnTo>
                  <a:pt x="13664723" y="0"/>
                </a:lnTo>
                <a:lnTo>
                  <a:pt x="13664723" y="3403758"/>
                </a:lnTo>
                <a:lnTo>
                  <a:pt x="0" y="34037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119339" y="-705410"/>
            <a:ext cx="6337322" cy="4136543"/>
          </a:xfrm>
          <a:custGeom>
            <a:avLst/>
            <a:gdLst/>
            <a:ahLst/>
            <a:cxnLst/>
            <a:rect r="r" b="b" t="t" l="l"/>
            <a:pathLst>
              <a:path h="4136543" w="6337322">
                <a:moveTo>
                  <a:pt x="0" y="0"/>
                </a:moveTo>
                <a:lnTo>
                  <a:pt x="6337322" y="0"/>
                </a:lnTo>
                <a:lnTo>
                  <a:pt x="6337322" y="4136544"/>
                </a:lnTo>
                <a:lnTo>
                  <a:pt x="0" y="4136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292806">
            <a:off x="8891850" y="8378163"/>
            <a:ext cx="4308252" cy="3524933"/>
          </a:xfrm>
          <a:custGeom>
            <a:avLst/>
            <a:gdLst/>
            <a:ahLst/>
            <a:cxnLst/>
            <a:rect r="r" b="b" t="t" l="l"/>
            <a:pathLst>
              <a:path h="3524933" w="4308252">
                <a:moveTo>
                  <a:pt x="0" y="0"/>
                </a:moveTo>
                <a:lnTo>
                  <a:pt x="4308252" y="0"/>
                </a:lnTo>
                <a:lnTo>
                  <a:pt x="4308252" y="3524933"/>
                </a:lnTo>
                <a:lnTo>
                  <a:pt x="0" y="35249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19799" y="3431134"/>
            <a:ext cx="12033709" cy="4051136"/>
            <a:chOff x="0" y="0"/>
            <a:chExt cx="16044945" cy="540151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555423"/>
              <a:ext cx="16044945" cy="31419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868"/>
                </a:lnSpc>
              </a:pPr>
              <a:r>
                <a:rPr lang="en-US" sz="8868" spc="-177">
                  <a:solidFill>
                    <a:srgbClr val="F4F4F4"/>
                  </a:solidFill>
                  <a:latin typeface="Tenor Sans"/>
                  <a:ea typeface="Tenor Sans"/>
                  <a:cs typeface="Tenor Sans"/>
                  <a:sym typeface="Tenor Sans"/>
                </a:rPr>
                <a:t>Бабушкины варенье и домашние заготовки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4699725"/>
              <a:ext cx="12499297" cy="7073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ВКУСНЫЕ ДОМАШНИЕ ДЕЛИКАТЕСЫ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37052" y="4124246"/>
            <a:ext cx="12213896" cy="2133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 spc="-139" u="none">
                <a:solidFill>
                  <a:srgbClr val="994C38"/>
                </a:solidFill>
                <a:latin typeface="Tenor Sans"/>
                <a:ea typeface="Tenor Sans"/>
                <a:cs typeface="Tenor Sans"/>
                <a:sym typeface="Tenor Sans"/>
              </a:rPr>
              <a:t>«Нет более искренней любви, чем любовь к еде».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346821" y="8844887"/>
            <a:ext cx="7912479" cy="413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994C38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— ДЖОРДЖ БЕРНАРД ШОУ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000125"/>
            <a:ext cx="7912479" cy="485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999">
                <a:solidFill>
                  <a:srgbClr val="994C38"/>
                </a:solidFill>
                <a:latin typeface="Clear Sans"/>
                <a:ea typeface="Clear Sans"/>
                <a:cs typeface="Clear Sans"/>
                <a:sym typeface="Clear Sans"/>
              </a:rPr>
              <a:t>Пища для ума: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281225" y="-1999912"/>
            <a:ext cx="5138015" cy="4194489"/>
          </a:xfrm>
          <a:custGeom>
            <a:avLst/>
            <a:gdLst/>
            <a:ahLst/>
            <a:cxnLst/>
            <a:rect r="r" b="b" t="t" l="l"/>
            <a:pathLst>
              <a:path h="4194489" w="5138015">
                <a:moveTo>
                  <a:pt x="0" y="0"/>
                </a:moveTo>
                <a:lnTo>
                  <a:pt x="5138015" y="0"/>
                </a:lnTo>
                <a:lnTo>
                  <a:pt x="5138015" y="4194488"/>
                </a:lnTo>
                <a:lnTo>
                  <a:pt x="0" y="41944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233847">
            <a:off x="-858217" y="8308699"/>
            <a:ext cx="4578625" cy="3205037"/>
          </a:xfrm>
          <a:custGeom>
            <a:avLst/>
            <a:gdLst/>
            <a:ahLst/>
            <a:cxnLst/>
            <a:rect r="r" b="b" t="t" l="l"/>
            <a:pathLst>
              <a:path h="3205037" w="4578625">
                <a:moveTo>
                  <a:pt x="0" y="0"/>
                </a:moveTo>
                <a:lnTo>
                  <a:pt x="4578625" y="0"/>
                </a:lnTo>
                <a:lnTo>
                  <a:pt x="4578625" y="3205037"/>
                </a:lnTo>
                <a:lnTo>
                  <a:pt x="0" y="3205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052795">
            <a:off x="16807802" y="363335"/>
            <a:ext cx="4476368" cy="3662483"/>
          </a:xfrm>
          <a:custGeom>
            <a:avLst/>
            <a:gdLst/>
            <a:ahLst/>
            <a:cxnLst/>
            <a:rect r="r" b="b" t="t" l="l"/>
            <a:pathLst>
              <a:path h="3662483" w="4476368">
                <a:moveTo>
                  <a:pt x="0" y="0"/>
                </a:moveTo>
                <a:lnTo>
                  <a:pt x="4476368" y="0"/>
                </a:lnTo>
                <a:lnTo>
                  <a:pt x="4476368" y="3662483"/>
                </a:lnTo>
                <a:lnTo>
                  <a:pt x="0" y="36624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2338135">
            <a:off x="-1895593" y="6010151"/>
            <a:ext cx="3340048" cy="3630487"/>
          </a:xfrm>
          <a:custGeom>
            <a:avLst/>
            <a:gdLst/>
            <a:ahLst/>
            <a:cxnLst/>
            <a:rect r="r" b="b" t="t" l="l"/>
            <a:pathLst>
              <a:path h="3630487" w="3340048">
                <a:moveTo>
                  <a:pt x="0" y="0"/>
                </a:moveTo>
                <a:lnTo>
                  <a:pt x="3340049" y="0"/>
                </a:lnTo>
                <a:lnTo>
                  <a:pt x="3340049" y="3630488"/>
                </a:lnTo>
                <a:lnTo>
                  <a:pt x="0" y="36304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788122" y="-1543516"/>
            <a:ext cx="13231624" cy="10801816"/>
          </a:xfrm>
          <a:custGeom>
            <a:avLst/>
            <a:gdLst/>
            <a:ahLst/>
            <a:cxnLst/>
            <a:rect r="r" b="b" t="t" l="l"/>
            <a:pathLst>
              <a:path h="10801816" w="13231624">
                <a:moveTo>
                  <a:pt x="0" y="0"/>
                </a:moveTo>
                <a:lnTo>
                  <a:pt x="13231623" y="0"/>
                </a:lnTo>
                <a:lnTo>
                  <a:pt x="13231623" y="10801816"/>
                </a:lnTo>
                <a:lnTo>
                  <a:pt x="0" y="108018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99331" y="3866336"/>
            <a:ext cx="6376859" cy="1957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32"/>
              </a:lnSpc>
            </a:pPr>
            <a:r>
              <a:rPr lang="en-US" sz="6360" spc="-127">
                <a:solidFill>
                  <a:srgbClr val="994C38"/>
                </a:solidFill>
                <a:latin typeface="Tenor Sans"/>
                <a:ea typeface="Tenor Sans"/>
                <a:cs typeface="Tenor Sans"/>
                <a:sym typeface="Tenor Sans"/>
              </a:rPr>
              <a:t>Меня зовут Елена Семенова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668624" y="2423533"/>
            <a:ext cx="6120913" cy="2111411"/>
            <a:chOff x="0" y="0"/>
            <a:chExt cx="8161218" cy="2815215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7589"/>
              <a:ext cx="8161218" cy="398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49"/>
                </a:lnSpc>
                <a:spcBef>
                  <a:spcPct val="0"/>
                </a:spcBef>
              </a:pPr>
              <a:r>
                <a:rPr lang="en-US" b="true" sz="1821">
                  <a:solidFill>
                    <a:srgbClr val="994C38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ОТ МАМЫ В ДЕКРЕТЕ К «БАБУШКИНЫМ ЗАГОТОВКАМ»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037491"/>
              <a:ext cx="8161218" cy="16278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33"/>
                </a:lnSpc>
                <a:spcBef>
                  <a:spcPct val="0"/>
                </a:spcBef>
              </a:pPr>
              <a:r>
                <a:rPr lang="en-US" sz="1738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668624" y="5752056"/>
            <a:ext cx="6120913" cy="2111411"/>
            <a:chOff x="0" y="0"/>
            <a:chExt cx="8161218" cy="281521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50280"/>
              <a:ext cx="8161218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994C38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СЕРТИФИЦИРОВАННЫЙ ГУРМАН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037491"/>
              <a:ext cx="8161218" cy="16278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33"/>
                </a:lnSpc>
                <a:spcBef>
                  <a:spcPct val="0"/>
                </a:spcBef>
              </a:pPr>
              <a:r>
                <a:rPr lang="en-US" sz="1738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5994608">
            <a:off x="-2448828" y="-326604"/>
            <a:ext cx="4901306" cy="3199216"/>
          </a:xfrm>
          <a:custGeom>
            <a:avLst/>
            <a:gdLst/>
            <a:ahLst/>
            <a:cxnLst/>
            <a:rect r="r" b="b" t="t" l="l"/>
            <a:pathLst>
              <a:path h="3199216" w="4901306">
                <a:moveTo>
                  <a:pt x="0" y="0"/>
                </a:moveTo>
                <a:lnTo>
                  <a:pt x="4901306" y="0"/>
                </a:lnTo>
                <a:lnTo>
                  <a:pt x="4901306" y="3199215"/>
                </a:lnTo>
                <a:lnTo>
                  <a:pt x="0" y="3199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300577">
            <a:off x="5517402" y="8015927"/>
            <a:ext cx="3562696" cy="1619407"/>
          </a:xfrm>
          <a:custGeom>
            <a:avLst/>
            <a:gdLst/>
            <a:ahLst/>
            <a:cxnLst/>
            <a:rect r="r" b="b" t="t" l="l"/>
            <a:pathLst>
              <a:path h="1619407" w="3562696">
                <a:moveTo>
                  <a:pt x="0" y="0"/>
                </a:moveTo>
                <a:lnTo>
                  <a:pt x="3562697" y="0"/>
                </a:lnTo>
                <a:lnTo>
                  <a:pt x="3562697" y="1619407"/>
                </a:lnTo>
                <a:lnTo>
                  <a:pt x="0" y="16194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62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19175"/>
            <a:ext cx="8033576" cy="3112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4"/>
              </a:lnSpc>
            </a:pPr>
            <a:r>
              <a:rPr lang="en-US" sz="6786" spc="-135">
                <a:solidFill>
                  <a:srgbClr val="F4F4F4"/>
                </a:solidFill>
                <a:latin typeface="Tenor Sans"/>
                <a:ea typeface="Tenor Sans"/>
                <a:cs typeface="Tenor Sans"/>
                <a:sym typeface="Tenor Sans"/>
              </a:rPr>
              <a:t>История заготовок и варенья от бабушки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28700" y="7419464"/>
            <a:ext cx="6621781" cy="1838836"/>
            <a:chOff x="0" y="0"/>
            <a:chExt cx="8829041" cy="2451781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57559"/>
              <a:ext cx="8829041" cy="6666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Как все это начиналось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032006"/>
              <a:ext cx="8829041" cy="14197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29"/>
                </a:lnSpc>
                <a:spcBef>
                  <a:spcPct val="0"/>
                </a:spcBef>
              </a:pPr>
              <a:r>
                <a:rPr lang="en-US" sz="1521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204444" y="0"/>
            <a:ext cx="7083556" cy="10287000"/>
          </a:xfrm>
          <a:custGeom>
            <a:avLst/>
            <a:gdLst/>
            <a:ahLst/>
            <a:cxnLst/>
            <a:rect r="r" b="b" t="t" l="l"/>
            <a:pathLst>
              <a:path h="10287000" w="7083556">
                <a:moveTo>
                  <a:pt x="0" y="0"/>
                </a:moveTo>
                <a:lnTo>
                  <a:pt x="7083556" y="0"/>
                </a:lnTo>
                <a:lnTo>
                  <a:pt x="708355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136" t="-20030" r="-2175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8662338">
            <a:off x="8737274" y="-5020531"/>
            <a:ext cx="4555216" cy="7638319"/>
          </a:xfrm>
          <a:custGeom>
            <a:avLst/>
            <a:gdLst/>
            <a:ahLst/>
            <a:cxnLst/>
            <a:rect r="r" b="b" t="t" l="l"/>
            <a:pathLst>
              <a:path h="7638319" w="4555216">
                <a:moveTo>
                  <a:pt x="0" y="0"/>
                </a:moveTo>
                <a:lnTo>
                  <a:pt x="4555216" y="0"/>
                </a:lnTo>
                <a:lnTo>
                  <a:pt x="4555216" y="7638319"/>
                </a:lnTo>
                <a:lnTo>
                  <a:pt x="0" y="763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584842">
            <a:off x="9235348" y="9125552"/>
            <a:ext cx="4368163" cy="3057714"/>
          </a:xfrm>
          <a:custGeom>
            <a:avLst/>
            <a:gdLst/>
            <a:ahLst/>
            <a:cxnLst/>
            <a:rect r="r" b="b" t="t" l="l"/>
            <a:pathLst>
              <a:path h="3057714" w="4368163">
                <a:moveTo>
                  <a:pt x="0" y="0"/>
                </a:moveTo>
                <a:lnTo>
                  <a:pt x="4368163" y="0"/>
                </a:lnTo>
                <a:lnTo>
                  <a:pt x="4368163" y="3057714"/>
                </a:lnTo>
                <a:lnTo>
                  <a:pt x="0" y="3057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971818" y="-512930"/>
            <a:ext cx="14136818" cy="12003443"/>
          </a:xfrm>
          <a:custGeom>
            <a:avLst/>
            <a:gdLst/>
            <a:ahLst/>
            <a:cxnLst/>
            <a:rect r="r" b="b" t="t" l="l"/>
            <a:pathLst>
              <a:path h="12003443" w="14136818">
                <a:moveTo>
                  <a:pt x="0" y="0"/>
                </a:moveTo>
                <a:lnTo>
                  <a:pt x="14136818" y="0"/>
                </a:lnTo>
                <a:lnTo>
                  <a:pt x="14136818" y="12003444"/>
                </a:lnTo>
                <a:lnTo>
                  <a:pt x="0" y="120034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77043" y="3056151"/>
            <a:ext cx="9921462" cy="107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spc="-140">
                <a:solidFill>
                  <a:srgbClr val="994C38"/>
                </a:solidFill>
                <a:latin typeface="Tenor Sans"/>
                <a:ea typeface="Tenor Sans"/>
                <a:cs typeface="Tenor Sans"/>
                <a:sym typeface="Tenor Sans"/>
              </a:rPr>
              <a:t>Наши бестселлеры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8524256" y="6720639"/>
            <a:ext cx="8008800" cy="1743789"/>
            <a:chOff x="0" y="0"/>
            <a:chExt cx="10678400" cy="2325052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50280"/>
              <a:ext cx="10678400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994C38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ВКУСНЫЕ ЗАГОТОВКИ, ВАРЕНЬЕ И КОНСЕРВЫ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022990"/>
              <a:ext cx="10678400" cy="11666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2"/>
                </a:lnSpc>
                <a:spcBef>
                  <a:spcPct val="0"/>
                </a:spcBef>
              </a:pPr>
              <a:r>
                <a:rPr lang="en-US" sz="1665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0">
            <a:off x="-539396" y="6720639"/>
            <a:ext cx="5845012" cy="2444278"/>
          </a:xfrm>
          <a:custGeom>
            <a:avLst/>
            <a:gdLst/>
            <a:ahLst/>
            <a:cxnLst/>
            <a:rect r="r" b="b" t="t" l="l"/>
            <a:pathLst>
              <a:path h="2444278" w="5845012">
                <a:moveTo>
                  <a:pt x="5845012" y="0"/>
                </a:moveTo>
                <a:lnTo>
                  <a:pt x="0" y="0"/>
                </a:lnTo>
                <a:lnTo>
                  <a:pt x="0" y="2444278"/>
                </a:lnTo>
                <a:lnTo>
                  <a:pt x="5845012" y="2444278"/>
                </a:lnTo>
                <a:lnTo>
                  <a:pt x="58450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66702" y="1028700"/>
            <a:ext cx="7022745" cy="2911247"/>
          </a:xfrm>
          <a:custGeom>
            <a:avLst/>
            <a:gdLst/>
            <a:ahLst/>
            <a:cxnLst/>
            <a:rect r="r" b="b" t="t" l="l"/>
            <a:pathLst>
              <a:path h="2911247" w="7022745">
                <a:moveTo>
                  <a:pt x="0" y="0"/>
                </a:moveTo>
                <a:lnTo>
                  <a:pt x="7022745" y="0"/>
                </a:lnTo>
                <a:lnTo>
                  <a:pt x="7022745" y="2911247"/>
                </a:lnTo>
                <a:lnTo>
                  <a:pt x="0" y="2911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848062" y="-1515515"/>
            <a:ext cx="8078447" cy="6389317"/>
          </a:xfrm>
          <a:custGeom>
            <a:avLst/>
            <a:gdLst/>
            <a:ahLst/>
            <a:cxnLst/>
            <a:rect r="r" b="b" t="t" l="l"/>
            <a:pathLst>
              <a:path h="6389317" w="8078447">
                <a:moveTo>
                  <a:pt x="0" y="0"/>
                </a:moveTo>
                <a:lnTo>
                  <a:pt x="8078447" y="0"/>
                </a:lnTo>
                <a:lnTo>
                  <a:pt x="8078447" y="6389317"/>
                </a:lnTo>
                <a:lnTo>
                  <a:pt x="0" y="63893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7019823" cy="8229600"/>
          </a:xfrm>
          <a:custGeom>
            <a:avLst/>
            <a:gdLst/>
            <a:ahLst/>
            <a:cxnLst/>
            <a:rect r="r" b="b" t="t" l="l"/>
            <a:pathLst>
              <a:path h="8229600" w="7019823">
                <a:moveTo>
                  <a:pt x="0" y="0"/>
                </a:moveTo>
                <a:lnTo>
                  <a:pt x="7019823" y="0"/>
                </a:lnTo>
                <a:lnTo>
                  <a:pt x="70198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866" r="0" b="-68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667230" y="1019175"/>
            <a:ext cx="7592070" cy="2045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016"/>
              </a:lnSpc>
            </a:pPr>
            <a:r>
              <a:rPr lang="en-US" sz="6680" spc="-133">
                <a:solidFill>
                  <a:srgbClr val="994C38"/>
                </a:solidFill>
                <a:latin typeface="Tenor Sans"/>
                <a:ea typeface="Tenor Sans"/>
                <a:cs typeface="Tenor Sans"/>
                <a:sym typeface="Tenor Sans"/>
              </a:rPr>
              <a:t>Классический шпинат и артишок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637519" y="5102106"/>
            <a:ext cx="6621781" cy="4156194"/>
            <a:chOff x="0" y="0"/>
            <a:chExt cx="8829041" cy="5541592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50632"/>
              <a:ext cx="8829041" cy="12987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900"/>
                </a:lnSpc>
              </a:pPr>
              <a:r>
                <a:rPr lang="en-US" sz="300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Сырное, сливочное и</a:t>
              </a:r>
            </a:p>
            <a:p>
              <a:pPr algn="r">
                <a:lnSpc>
                  <a:spcPts val="3900"/>
                </a:lnSpc>
              </a:pPr>
              <a:r>
                <a:rPr lang="en-US" sz="300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всегда сытное блюдо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2004999"/>
              <a:ext cx="8829041" cy="35365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32"/>
                </a:lnSpc>
                <a:spcBef>
                  <a:spcPct val="0"/>
                </a:spcBef>
              </a:pPr>
              <a:r>
                <a:rPr lang="en-US" sz="1665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  <a:p>
              <a:pPr algn="r">
                <a:lnSpc>
                  <a:spcPts val="2332"/>
                </a:lnSpc>
                <a:spcBef>
                  <a:spcPct val="0"/>
                </a:spcBef>
              </a:pPr>
            </a:p>
            <a:p>
              <a:pPr algn="r">
                <a:lnSpc>
                  <a:spcPts val="2332"/>
                </a:lnSpc>
                <a:spcBef>
                  <a:spcPct val="0"/>
                </a:spcBef>
              </a:pPr>
              <a:r>
                <a:rPr lang="en-US" sz="1665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Для создания потрясающей презентации лучше всего сделать ваши доводы более понятными. Начните со списка тем и определения основных моментов, которые могут быть применены к какому-либо вопросу, который вы собираетесь обсуждать.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6182508">
            <a:off x="5213971" y="7409847"/>
            <a:ext cx="3710600" cy="4033260"/>
          </a:xfrm>
          <a:custGeom>
            <a:avLst/>
            <a:gdLst/>
            <a:ahLst/>
            <a:cxnLst/>
            <a:rect r="r" b="b" t="t" l="l"/>
            <a:pathLst>
              <a:path h="4033260" w="3710600">
                <a:moveTo>
                  <a:pt x="0" y="0"/>
                </a:moveTo>
                <a:lnTo>
                  <a:pt x="3710599" y="0"/>
                </a:lnTo>
                <a:lnTo>
                  <a:pt x="3710599" y="4033261"/>
                </a:lnTo>
                <a:lnTo>
                  <a:pt x="0" y="40332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62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08158" y="1523195"/>
            <a:ext cx="7609764" cy="7009440"/>
            <a:chOff x="0" y="0"/>
            <a:chExt cx="10146352" cy="934592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593358"/>
              <a:ext cx="10146352" cy="30275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911"/>
                </a:lnSpc>
              </a:pPr>
              <a:r>
                <a:rPr lang="en-US" sz="7426" spc="-148">
                  <a:solidFill>
                    <a:srgbClr val="F4F4F4"/>
                  </a:solidFill>
                  <a:latin typeface="Tenor Sans"/>
                  <a:ea typeface="Tenor Sans"/>
                  <a:cs typeface="Tenor Sans"/>
                  <a:sym typeface="Tenor Sans"/>
                </a:rPr>
                <a:t>Красный перец, халапеньо и сыр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5505138"/>
              <a:ext cx="9073480" cy="4375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059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Убийственная сырная комбинация с особой изюминкой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6465459"/>
              <a:ext cx="9073480" cy="28624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29"/>
                </a:lnSpc>
                <a:spcBef>
                  <a:spcPct val="0"/>
                </a:spcBef>
              </a:pPr>
              <a:r>
                <a:rPr lang="en-US" sz="1521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  <a:p>
              <a:pPr algn="l">
                <a:lnSpc>
                  <a:spcPts val="2129"/>
                </a:lnSpc>
                <a:spcBef>
                  <a:spcPct val="0"/>
                </a:spcBef>
              </a:pPr>
            </a:p>
            <a:p>
              <a:pPr algn="l">
                <a:lnSpc>
                  <a:spcPts val="2129"/>
                </a:lnSpc>
                <a:spcBef>
                  <a:spcPct val="0"/>
                </a:spcBef>
              </a:pPr>
              <a:r>
                <a:rPr lang="en-US" sz="1521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Для создания потрясающей презентации лучше всего сделать ваши доводы более понятными. Начните со списка тем и определения основных моментов.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6611027">
            <a:off x="14327764" y="-732694"/>
            <a:ext cx="4836000" cy="4106204"/>
          </a:xfrm>
          <a:custGeom>
            <a:avLst/>
            <a:gdLst/>
            <a:ahLst/>
            <a:cxnLst/>
            <a:rect r="r" b="b" t="t" l="l"/>
            <a:pathLst>
              <a:path h="4106204" w="4836000">
                <a:moveTo>
                  <a:pt x="0" y="0"/>
                </a:moveTo>
                <a:lnTo>
                  <a:pt x="4836000" y="0"/>
                </a:lnTo>
                <a:lnTo>
                  <a:pt x="4836000" y="4106204"/>
                </a:lnTo>
                <a:lnTo>
                  <a:pt x="0" y="4106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8917923" y="7445507"/>
            <a:ext cx="4269962" cy="3625586"/>
          </a:xfrm>
          <a:custGeom>
            <a:avLst/>
            <a:gdLst/>
            <a:ahLst/>
            <a:cxnLst/>
            <a:rect r="r" b="b" t="t" l="l"/>
            <a:pathLst>
              <a:path h="3625586" w="4269962">
                <a:moveTo>
                  <a:pt x="0" y="0"/>
                </a:moveTo>
                <a:lnTo>
                  <a:pt x="4269962" y="0"/>
                </a:lnTo>
                <a:lnTo>
                  <a:pt x="4269962" y="3625586"/>
                </a:lnTo>
                <a:lnTo>
                  <a:pt x="0" y="36255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39477" y="1028700"/>
            <a:ext cx="7019823" cy="8229600"/>
          </a:xfrm>
          <a:custGeom>
            <a:avLst/>
            <a:gdLst/>
            <a:ahLst/>
            <a:cxnLst/>
            <a:rect r="r" b="b" t="t" l="l"/>
            <a:pathLst>
              <a:path h="8229600" w="7019823">
                <a:moveTo>
                  <a:pt x="0" y="0"/>
                </a:moveTo>
                <a:lnTo>
                  <a:pt x="7019823" y="0"/>
                </a:lnTo>
                <a:lnTo>
                  <a:pt x="70198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180" r="0" b="-518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145009" cy="10287000"/>
          </a:xfrm>
          <a:custGeom>
            <a:avLst/>
            <a:gdLst/>
            <a:ahLst/>
            <a:cxnLst/>
            <a:rect r="r" b="b" t="t" l="l"/>
            <a:pathLst>
              <a:path h="10287000" w="7145009">
                <a:moveTo>
                  <a:pt x="0" y="0"/>
                </a:moveTo>
                <a:lnTo>
                  <a:pt x="7145009" y="0"/>
                </a:lnTo>
                <a:lnTo>
                  <a:pt x="71450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1589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777981" y="2290826"/>
            <a:ext cx="8072104" cy="5705347"/>
            <a:chOff x="0" y="0"/>
            <a:chExt cx="10762805" cy="760713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23965"/>
              <a:ext cx="10762805" cy="28542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400"/>
                </a:lnSpc>
              </a:pPr>
              <a:r>
                <a:rPr lang="en-US" sz="7000" spc="-140">
                  <a:solidFill>
                    <a:srgbClr val="994C38"/>
                  </a:solidFill>
                  <a:latin typeface="Tenor Sans"/>
                  <a:ea typeface="Tenor Sans"/>
                  <a:cs typeface="Tenor Sans"/>
                  <a:sym typeface="Tenor Sans"/>
                </a:rPr>
                <a:t>Смесь томатов, жаренных на огне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4047857"/>
              <a:ext cx="9624749" cy="11762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23"/>
                </a:lnSpc>
              </a:pPr>
              <a:r>
                <a:rPr lang="en-US" sz="271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Вкусная смесь, которую можно использовать в качестве пасты, соуса или подливки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5664997"/>
              <a:ext cx="9624749" cy="19566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2"/>
                </a:lnSpc>
                <a:spcBef>
                  <a:spcPct val="0"/>
                </a:spcBef>
              </a:pPr>
              <a:r>
                <a:rPr lang="en-US" sz="1665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 Для создания потрясающей презентации лучше всего сделать ваши доводы более понятными.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5201216" y="-840442"/>
            <a:ext cx="4471096" cy="2845243"/>
          </a:xfrm>
          <a:custGeom>
            <a:avLst/>
            <a:gdLst/>
            <a:ahLst/>
            <a:cxnLst/>
            <a:rect r="r" b="b" t="t" l="l"/>
            <a:pathLst>
              <a:path h="2845243" w="4471096">
                <a:moveTo>
                  <a:pt x="0" y="0"/>
                </a:moveTo>
                <a:lnTo>
                  <a:pt x="4471096" y="0"/>
                </a:lnTo>
                <a:lnTo>
                  <a:pt x="4471096" y="2845243"/>
                </a:lnTo>
                <a:lnTo>
                  <a:pt x="0" y="28452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038606">
            <a:off x="5841878" y="8148638"/>
            <a:ext cx="2928024" cy="3404680"/>
          </a:xfrm>
          <a:custGeom>
            <a:avLst/>
            <a:gdLst/>
            <a:ahLst/>
            <a:cxnLst/>
            <a:rect r="r" b="b" t="t" l="l"/>
            <a:pathLst>
              <a:path h="3404680" w="2928024">
                <a:moveTo>
                  <a:pt x="0" y="0"/>
                </a:moveTo>
                <a:lnTo>
                  <a:pt x="2928024" y="0"/>
                </a:lnTo>
                <a:lnTo>
                  <a:pt x="2928024" y="3404680"/>
                </a:lnTo>
                <a:lnTo>
                  <a:pt x="0" y="34046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86974" y="4067197"/>
            <a:ext cx="4200010" cy="2143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spc="-140">
                <a:solidFill>
                  <a:srgbClr val="994C38"/>
                </a:solidFill>
                <a:latin typeface="Tenor Sans"/>
                <a:ea typeface="Tenor Sans"/>
                <a:cs typeface="Tenor Sans"/>
                <a:sym typeface="Tenor Sans"/>
              </a:rPr>
              <a:t>Джем из трех ягод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2883993" y="3005664"/>
            <a:ext cx="4117034" cy="4420800"/>
            <a:chOff x="0" y="0"/>
            <a:chExt cx="5489378" cy="589440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21835"/>
              <a:ext cx="5489378" cy="19126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05"/>
                </a:lnSpc>
              </a:pPr>
              <a:r>
                <a:rPr lang="en-US" sz="2927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Сладкий десерт из клубники, черники и малины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2512544"/>
              <a:ext cx="5489378" cy="33751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30"/>
                </a:lnSpc>
                <a:spcBef>
                  <a:spcPct val="0"/>
                </a:spcBef>
              </a:pPr>
              <a:r>
                <a:rPr lang="en-US" sz="1593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</a:t>
              </a:r>
            </a:p>
            <a:p>
              <a:pPr algn="l">
                <a:lnSpc>
                  <a:spcPts val="2230"/>
                </a:lnSpc>
                <a:spcBef>
                  <a:spcPct val="0"/>
                </a:spcBef>
              </a:pPr>
            </a:p>
            <a:p>
              <a:pPr algn="l">
                <a:lnSpc>
                  <a:spcPts val="2230"/>
                </a:lnSpc>
                <a:spcBef>
                  <a:spcPct val="0"/>
                </a:spcBef>
              </a:pPr>
              <a:r>
                <a:rPr lang="en-US" sz="1593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Для создания потрясающей презентации лучше всего сделать ваши доводы более понятными.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5626234">
            <a:off x="4866649" y="-2106152"/>
            <a:ext cx="3567765" cy="5057399"/>
          </a:xfrm>
          <a:custGeom>
            <a:avLst/>
            <a:gdLst/>
            <a:ahLst/>
            <a:cxnLst/>
            <a:rect r="r" b="b" t="t" l="l"/>
            <a:pathLst>
              <a:path h="5057399" w="3567765">
                <a:moveTo>
                  <a:pt x="0" y="0"/>
                </a:moveTo>
                <a:lnTo>
                  <a:pt x="3567765" y="0"/>
                </a:lnTo>
                <a:lnTo>
                  <a:pt x="3567765" y="5057398"/>
                </a:lnTo>
                <a:lnTo>
                  <a:pt x="0" y="5057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380833" y="1281900"/>
            <a:ext cx="5069914" cy="7299389"/>
          </a:xfrm>
          <a:custGeom>
            <a:avLst/>
            <a:gdLst/>
            <a:ahLst/>
            <a:cxnLst/>
            <a:rect r="r" b="b" t="t" l="l"/>
            <a:pathLst>
              <a:path h="7299389" w="5069914">
                <a:moveTo>
                  <a:pt x="0" y="0"/>
                </a:moveTo>
                <a:lnTo>
                  <a:pt x="5069914" y="0"/>
                </a:lnTo>
                <a:lnTo>
                  <a:pt x="5069914" y="7299389"/>
                </a:lnTo>
                <a:lnTo>
                  <a:pt x="0" y="7299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076" r="0" b="-2076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489757" y="7902174"/>
            <a:ext cx="5452752" cy="1358231"/>
          </a:xfrm>
          <a:custGeom>
            <a:avLst/>
            <a:gdLst/>
            <a:ahLst/>
            <a:cxnLst/>
            <a:rect r="r" b="b" t="t" l="l"/>
            <a:pathLst>
              <a:path h="1358231" w="5452752">
                <a:moveTo>
                  <a:pt x="0" y="0"/>
                </a:moveTo>
                <a:lnTo>
                  <a:pt x="5452752" y="0"/>
                </a:lnTo>
                <a:lnTo>
                  <a:pt x="5452752" y="1358231"/>
                </a:lnTo>
                <a:lnTo>
                  <a:pt x="0" y="13582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025282">
            <a:off x="14621247" y="-2310013"/>
            <a:ext cx="4132679" cy="5858180"/>
          </a:xfrm>
          <a:custGeom>
            <a:avLst/>
            <a:gdLst/>
            <a:ahLst/>
            <a:cxnLst/>
            <a:rect r="r" b="b" t="t" l="l"/>
            <a:pathLst>
              <a:path h="5858180" w="4132679">
                <a:moveTo>
                  <a:pt x="0" y="0"/>
                </a:moveTo>
                <a:lnTo>
                  <a:pt x="4132680" y="0"/>
                </a:lnTo>
                <a:lnTo>
                  <a:pt x="4132680" y="5858180"/>
                </a:lnTo>
                <a:lnTo>
                  <a:pt x="0" y="5858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478762" y="3533808"/>
            <a:ext cx="4780538" cy="3209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400"/>
              </a:lnSpc>
            </a:pPr>
            <a:r>
              <a:rPr lang="en-US" sz="7000" spc="-140">
                <a:solidFill>
                  <a:srgbClr val="994C38"/>
                </a:solidFill>
                <a:latin typeface="Tenor Sans"/>
                <a:ea typeface="Tenor Sans"/>
                <a:cs typeface="Tenor Sans"/>
                <a:sym typeface="Tenor Sans"/>
              </a:rPr>
              <a:t>Джем из клубники и базилика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99811" y="3337775"/>
            <a:ext cx="3885864" cy="3516199"/>
            <a:chOff x="0" y="0"/>
            <a:chExt cx="5181152" cy="468826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24286"/>
              <a:ext cx="5181152" cy="12681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05"/>
                </a:lnSpc>
              </a:pPr>
              <a:r>
                <a:rPr lang="en-US" sz="2927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Сладкий и вкусный сюрприз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802160"/>
              <a:ext cx="5181152" cy="28642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33"/>
                </a:lnSpc>
                <a:spcBef>
                  <a:spcPct val="0"/>
                </a:spcBef>
              </a:pPr>
              <a:r>
                <a:rPr lang="en-US" sz="1738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6624719" y="1395253"/>
            <a:ext cx="5038562" cy="7254251"/>
          </a:xfrm>
          <a:custGeom>
            <a:avLst/>
            <a:gdLst/>
            <a:ahLst/>
            <a:cxnLst/>
            <a:rect r="r" b="b" t="t" l="l"/>
            <a:pathLst>
              <a:path h="7254251" w="5038562">
                <a:moveTo>
                  <a:pt x="0" y="0"/>
                </a:moveTo>
                <a:lnTo>
                  <a:pt x="5038562" y="0"/>
                </a:lnTo>
                <a:lnTo>
                  <a:pt x="5038562" y="7254251"/>
                </a:lnTo>
                <a:lnTo>
                  <a:pt x="0" y="72542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90" t="0" r="-399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93322" y="8069437"/>
            <a:ext cx="5588674" cy="1188863"/>
          </a:xfrm>
          <a:custGeom>
            <a:avLst/>
            <a:gdLst/>
            <a:ahLst/>
            <a:cxnLst/>
            <a:rect r="r" b="b" t="t" l="l"/>
            <a:pathLst>
              <a:path h="1188863" w="5588674">
                <a:moveTo>
                  <a:pt x="0" y="0"/>
                </a:moveTo>
                <a:lnTo>
                  <a:pt x="5588674" y="0"/>
                </a:lnTo>
                <a:lnTo>
                  <a:pt x="5588674" y="1188863"/>
                </a:lnTo>
                <a:lnTo>
                  <a:pt x="0" y="11888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62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4496" y="4088435"/>
            <a:ext cx="8206953" cy="1926789"/>
            <a:chOff x="0" y="0"/>
            <a:chExt cx="10942604" cy="2569052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37406"/>
              <a:ext cx="10942604" cy="13235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760"/>
                </a:lnSpc>
              </a:pPr>
              <a:r>
                <a:rPr lang="en-US" sz="6467" spc="-129">
                  <a:solidFill>
                    <a:srgbClr val="F4F4F4"/>
                  </a:solidFill>
                  <a:latin typeface="Tenor Sans"/>
                  <a:ea typeface="Tenor Sans"/>
                  <a:cs typeface="Tenor Sans"/>
                  <a:sym typeface="Tenor Sans"/>
                </a:rPr>
                <a:t>Наше обещание вам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965706"/>
              <a:ext cx="10942604" cy="579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23"/>
                </a:lnSpc>
              </a:pPr>
              <a:r>
                <a:rPr lang="en-US" sz="271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Что вы получаете, когда покупаете наши продукты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941927" y="2813793"/>
            <a:ext cx="4709276" cy="4659414"/>
            <a:chOff x="0" y="0"/>
            <a:chExt cx="6279035" cy="6212552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51505"/>
              <a:ext cx="6279035" cy="4744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100% натуральные продукты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396872"/>
              <a:ext cx="6279035" cy="4744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100% органические ингредиенты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852602"/>
              <a:ext cx="6279035" cy="4597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38"/>
                </a:lnSpc>
                <a:spcBef>
                  <a:spcPct val="0"/>
                </a:spcBef>
              </a:pPr>
              <a:r>
                <a:rPr lang="en-US" sz="2027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100% домашнее и сделано с любовью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4347266"/>
              <a:ext cx="6279035" cy="376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2"/>
                </a:lnSpc>
                <a:spcBef>
                  <a:spcPct val="0"/>
                </a:spcBef>
              </a:pPr>
              <a:r>
                <a:rPr lang="en-US" sz="1665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На 100% свежее, готовится малыми партиями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5742004"/>
              <a:ext cx="6279035" cy="4744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100% вкусно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676126">
            <a:off x="13650109" y="7308305"/>
            <a:ext cx="6002186" cy="6628921"/>
          </a:xfrm>
          <a:custGeom>
            <a:avLst/>
            <a:gdLst/>
            <a:ahLst/>
            <a:cxnLst/>
            <a:rect r="r" b="b" t="t" l="l"/>
            <a:pathLst>
              <a:path h="6628921" w="6002186">
                <a:moveTo>
                  <a:pt x="0" y="0"/>
                </a:moveTo>
                <a:lnTo>
                  <a:pt x="6002187" y="0"/>
                </a:lnTo>
                <a:lnTo>
                  <a:pt x="6002187" y="6628920"/>
                </a:lnTo>
                <a:lnTo>
                  <a:pt x="0" y="66289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8430071">
            <a:off x="-1143891" y="-2000850"/>
            <a:ext cx="6086583" cy="4968865"/>
          </a:xfrm>
          <a:custGeom>
            <a:avLst/>
            <a:gdLst/>
            <a:ahLst/>
            <a:cxnLst/>
            <a:rect r="r" b="b" t="t" l="l"/>
            <a:pathLst>
              <a:path h="4968865" w="6086583">
                <a:moveTo>
                  <a:pt x="0" y="0"/>
                </a:moveTo>
                <a:lnTo>
                  <a:pt x="6086583" y="0"/>
                </a:lnTo>
                <a:lnTo>
                  <a:pt x="6086583" y="4968865"/>
                </a:lnTo>
                <a:lnTo>
                  <a:pt x="0" y="49688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701387" y="-2145868"/>
            <a:ext cx="4788720" cy="3918044"/>
          </a:xfrm>
          <a:custGeom>
            <a:avLst/>
            <a:gdLst/>
            <a:ahLst/>
            <a:cxnLst/>
            <a:rect r="r" b="b" t="t" l="l"/>
            <a:pathLst>
              <a:path h="3918044" w="4788720">
                <a:moveTo>
                  <a:pt x="0" y="0"/>
                </a:moveTo>
                <a:lnTo>
                  <a:pt x="4788720" y="0"/>
                </a:lnTo>
                <a:lnTo>
                  <a:pt x="4788720" y="3918044"/>
                </a:lnTo>
                <a:lnTo>
                  <a:pt x="0" y="3918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793830" y="8662311"/>
            <a:ext cx="4785310" cy="1191977"/>
          </a:xfrm>
          <a:custGeom>
            <a:avLst/>
            <a:gdLst/>
            <a:ahLst/>
            <a:cxnLst/>
            <a:rect r="r" b="b" t="t" l="l"/>
            <a:pathLst>
              <a:path h="1191977" w="4785310">
                <a:moveTo>
                  <a:pt x="0" y="0"/>
                </a:moveTo>
                <a:lnTo>
                  <a:pt x="4785310" y="0"/>
                </a:lnTo>
                <a:lnTo>
                  <a:pt x="4785310" y="1191978"/>
                </a:lnTo>
                <a:lnTo>
                  <a:pt x="0" y="11919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8164">
            <a:off x="2668972" y="-4868157"/>
            <a:ext cx="10950958" cy="8939964"/>
          </a:xfrm>
          <a:custGeom>
            <a:avLst/>
            <a:gdLst/>
            <a:ahLst/>
            <a:cxnLst/>
            <a:rect r="r" b="b" t="t" l="l"/>
            <a:pathLst>
              <a:path h="8939964" w="10950958">
                <a:moveTo>
                  <a:pt x="0" y="0"/>
                </a:moveTo>
                <a:lnTo>
                  <a:pt x="10950957" y="0"/>
                </a:lnTo>
                <a:lnTo>
                  <a:pt x="10950957" y="8939964"/>
                </a:lnTo>
                <a:lnTo>
                  <a:pt x="0" y="8939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75580" y="3205697"/>
            <a:ext cx="12136840" cy="107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7000" spc="-140">
                <a:solidFill>
                  <a:srgbClr val="994C38"/>
                </a:solidFill>
                <a:latin typeface="Tenor Sans"/>
                <a:ea typeface="Tenor Sans"/>
                <a:cs typeface="Tenor Sans"/>
                <a:sym typeface="Tenor Sans"/>
              </a:rPr>
              <a:t>Отзывы наших клиентов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20285" y="5717275"/>
            <a:ext cx="4386732" cy="2566227"/>
            <a:chOff x="0" y="0"/>
            <a:chExt cx="5848976" cy="342163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28575"/>
              <a:ext cx="5848976" cy="6382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Анна Савельева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003841"/>
              <a:ext cx="5848976" cy="24521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33"/>
                </a:lnSpc>
                <a:spcBef>
                  <a:spcPct val="0"/>
                </a:spcBef>
              </a:pPr>
              <a:r>
                <a:rPr lang="en-US" sz="1738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950634" y="5717275"/>
            <a:ext cx="4386732" cy="2566227"/>
            <a:chOff x="0" y="0"/>
            <a:chExt cx="5848976" cy="3421636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28575"/>
              <a:ext cx="5848976" cy="6382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Иван Китов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003841"/>
              <a:ext cx="5848976" cy="24521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33"/>
                </a:lnSpc>
                <a:spcBef>
                  <a:spcPct val="0"/>
                </a:spcBef>
              </a:pPr>
              <a:r>
                <a:rPr lang="en-US" sz="1738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380983" y="5717275"/>
            <a:ext cx="4386732" cy="2566227"/>
            <a:chOff x="0" y="0"/>
            <a:chExt cx="5848976" cy="342163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28575"/>
              <a:ext cx="5848976" cy="6382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Жанна Крестова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003841"/>
              <a:ext cx="5848976" cy="24521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33"/>
                </a:lnSpc>
                <a:spcBef>
                  <a:spcPct val="0"/>
                </a:spcBef>
              </a:pPr>
              <a:r>
                <a:rPr lang="en-US" sz="1738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Презентации являются средствами коммуникации, которые могут использоваться в качестве демонстраций, лекций, выступлений, докладов и многого другого. В большинстве случаев они представляются перед аудиторией.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2380983" y="516969"/>
            <a:ext cx="6091127" cy="1295749"/>
          </a:xfrm>
          <a:custGeom>
            <a:avLst/>
            <a:gdLst/>
            <a:ahLst/>
            <a:cxnLst/>
            <a:rect r="r" b="b" t="t" l="l"/>
            <a:pathLst>
              <a:path h="1295749" w="6091127">
                <a:moveTo>
                  <a:pt x="0" y="0"/>
                </a:moveTo>
                <a:lnTo>
                  <a:pt x="6091127" y="0"/>
                </a:lnTo>
                <a:lnTo>
                  <a:pt x="6091127" y="1295749"/>
                </a:lnTo>
                <a:lnTo>
                  <a:pt x="0" y="1295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-367558" y="-1194060"/>
            <a:ext cx="5236924" cy="3418283"/>
          </a:xfrm>
          <a:custGeom>
            <a:avLst/>
            <a:gdLst/>
            <a:ahLst/>
            <a:cxnLst/>
            <a:rect r="r" b="b" t="t" l="l"/>
            <a:pathLst>
              <a:path h="3418283" w="5236924">
                <a:moveTo>
                  <a:pt x="5236925" y="0"/>
                </a:moveTo>
                <a:lnTo>
                  <a:pt x="0" y="0"/>
                </a:lnTo>
                <a:lnTo>
                  <a:pt x="0" y="3418283"/>
                </a:lnTo>
                <a:lnTo>
                  <a:pt x="5236925" y="3418283"/>
                </a:lnTo>
                <a:lnTo>
                  <a:pt x="523692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62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75580" y="3056830"/>
            <a:ext cx="12136840" cy="4197144"/>
            <a:chOff x="0" y="0"/>
            <a:chExt cx="16182453" cy="5596192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"/>
              <a:ext cx="16182453" cy="14318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7000" spc="-140">
                  <a:solidFill>
                    <a:srgbClr val="F4F4F4"/>
                  </a:solidFill>
                  <a:latin typeface="Tenor Sans"/>
                  <a:ea typeface="Tenor Sans"/>
                  <a:cs typeface="Tenor Sans"/>
                  <a:sym typeface="Tenor Sans"/>
                </a:rPr>
                <a:t>Где купить наши продукты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246264" y="2821037"/>
              <a:ext cx="5848976" cy="564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9"/>
                </a:lnSpc>
              </a:pPr>
              <a:r>
                <a:rPr lang="en-US" sz="2638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Посетите наши лавки здесь: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7206434" y="2804178"/>
              <a:ext cx="8976019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F4F4F4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ВОРОНЕЖСКИЙ ВОСКРЕСНЫЙ РЫНОК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7206434" y="3876702"/>
              <a:ext cx="8976019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F4F4F4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ПРОДУКТОВЫЙ МАГАЗИН «ХАЛВА»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206434" y="5066159"/>
              <a:ext cx="8976019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F4F4F4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ЭКО-ШОП «ГУРМАН»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212420" y="-438021"/>
            <a:ext cx="4190630" cy="2933441"/>
          </a:xfrm>
          <a:custGeom>
            <a:avLst/>
            <a:gdLst/>
            <a:ahLst/>
            <a:cxnLst/>
            <a:rect r="r" b="b" t="t" l="l"/>
            <a:pathLst>
              <a:path h="2933441" w="4190630">
                <a:moveTo>
                  <a:pt x="0" y="0"/>
                </a:moveTo>
                <a:lnTo>
                  <a:pt x="4190630" y="0"/>
                </a:lnTo>
                <a:lnTo>
                  <a:pt x="4190630" y="2933442"/>
                </a:lnTo>
                <a:lnTo>
                  <a:pt x="0" y="29334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7372163">
            <a:off x="-261866" y="6727718"/>
            <a:ext cx="3797148" cy="5221078"/>
          </a:xfrm>
          <a:custGeom>
            <a:avLst/>
            <a:gdLst/>
            <a:ahLst/>
            <a:cxnLst/>
            <a:rect r="r" b="b" t="t" l="l"/>
            <a:pathLst>
              <a:path h="5221078" w="3797148">
                <a:moveTo>
                  <a:pt x="0" y="0"/>
                </a:moveTo>
                <a:lnTo>
                  <a:pt x="3797147" y="0"/>
                </a:lnTo>
                <a:lnTo>
                  <a:pt x="3797147" y="5221078"/>
                </a:lnTo>
                <a:lnTo>
                  <a:pt x="0" y="5221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874837" y="8915225"/>
            <a:ext cx="5507125" cy="1371775"/>
          </a:xfrm>
          <a:custGeom>
            <a:avLst/>
            <a:gdLst/>
            <a:ahLst/>
            <a:cxnLst/>
            <a:rect r="r" b="b" t="t" l="l"/>
            <a:pathLst>
              <a:path h="1371775" w="5507125">
                <a:moveTo>
                  <a:pt x="0" y="0"/>
                </a:moveTo>
                <a:lnTo>
                  <a:pt x="5507126" y="0"/>
                </a:lnTo>
                <a:lnTo>
                  <a:pt x="5507126" y="1371775"/>
                </a:lnTo>
                <a:lnTo>
                  <a:pt x="0" y="1371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163603" y="0"/>
            <a:ext cx="4634479" cy="1938055"/>
          </a:xfrm>
          <a:custGeom>
            <a:avLst/>
            <a:gdLst/>
            <a:ahLst/>
            <a:cxnLst/>
            <a:rect r="r" b="b" t="t" l="l"/>
            <a:pathLst>
              <a:path h="1938055" w="4634479">
                <a:moveTo>
                  <a:pt x="4634479" y="0"/>
                </a:moveTo>
                <a:lnTo>
                  <a:pt x="0" y="0"/>
                </a:lnTo>
                <a:lnTo>
                  <a:pt x="0" y="1938055"/>
                </a:lnTo>
                <a:lnTo>
                  <a:pt x="4634479" y="1938055"/>
                </a:lnTo>
                <a:lnTo>
                  <a:pt x="463447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81513" y="2473214"/>
            <a:ext cx="8881362" cy="979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52"/>
              </a:lnSpc>
              <a:spcBef>
                <a:spcPct val="0"/>
              </a:spcBef>
            </a:pPr>
            <a:r>
              <a:rPr lang="en-US" sz="5680" spc="-56">
                <a:solidFill>
                  <a:srgbClr val="994C38"/>
                </a:solidFill>
                <a:latin typeface="Tenor Sans"/>
                <a:ea typeface="Tenor Sans"/>
                <a:cs typeface="Tenor Sans"/>
                <a:sym typeface="Tenor Sans"/>
              </a:rPr>
              <a:t>Отправляйте нам заказы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846971" y="6555547"/>
            <a:ext cx="2594058" cy="890415"/>
            <a:chOff x="0" y="0"/>
            <a:chExt cx="3458744" cy="1187219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47625"/>
              <a:ext cx="3458744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994C38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FACEBOOK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741673"/>
              <a:ext cx="3458744" cy="4541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@super-website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627223">
            <a:off x="-899559" y="5544895"/>
            <a:ext cx="7825793" cy="6801326"/>
          </a:xfrm>
          <a:custGeom>
            <a:avLst/>
            <a:gdLst/>
            <a:ahLst/>
            <a:cxnLst/>
            <a:rect r="r" b="b" t="t" l="l"/>
            <a:pathLst>
              <a:path h="6801326" w="7825793">
                <a:moveTo>
                  <a:pt x="0" y="0"/>
                </a:moveTo>
                <a:lnTo>
                  <a:pt x="7825793" y="0"/>
                </a:lnTo>
                <a:lnTo>
                  <a:pt x="7825793" y="6801326"/>
                </a:lnTo>
                <a:lnTo>
                  <a:pt x="0" y="68013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607182">
            <a:off x="12902030" y="1376660"/>
            <a:ext cx="3083200" cy="3646795"/>
          </a:xfrm>
          <a:custGeom>
            <a:avLst/>
            <a:gdLst/>
            <a:ahLst/>
            <a:cxnLst/>
            <a:rect r="r" b="b" t="t" l="l"/>
            <a:pathLst>
              <a:path h="3646795" w="3083200">
                <a:moveTo>
                  <a:pt x="0" y="0"/>
                </a:moveTo>
                <a:lnTo>
                  <a:pt x="3083199" y="0"/>
                </a:lnTo>
                <a:lnTo>
                  <a:pt x="3083199" y="3646795"/>
                </a:lnTo>
                <a:lnTo>
                  <a:pt x="0" y="36467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1256106" y="6555547"/>
            <a:ext cx="2594058" cy="890415"/>
            <a:chOff x="0" y="0"/>
            <a:chExt cx="3458744" cy="1187219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47625"/>
              <a:ext cx="3458744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994C38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TWITTER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741673"/>
              <a:ext cx="3458744" cy="4541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@super-website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665242" y="6555547"/>
            <a:ext cx="2594058" cy="890415"/>
            <a:chOff x="0" y="0"/>
            <a:chExt cx="3458744" cy="1187219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3458744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994C38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INSTAGRAM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741673"/>
              <a:ext cx="3458744" cy="4541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994C38"/>
                  </a:solidFill>
                  <a:latin typeface="Clear Sans"/>
                  <a:ea typeface="Clear Sans"/>
                  <a:cs typeface="Clear Sans"/>
                  <a:sym typeface="Clear Sans"/>
                </a:rPr>
                <a:t>@super-website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62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050559">
            <a:off x="11848608" y="1853281"/>
            <a:ext cx="8773114" cy="9689182"/>
          </a:xfrm>
          <a:custGeom>
            <a:avLst/>
            <a:gdLst/>
            <a:ahLst/>
            <a:cxnLst/>
            <a:rect r="r" b="b" t="t" l="l"/>
            <a:pathLst>
              <a:path h="9689182" w="8773114">
                <a:moveTo>
                  <a:pt x="0" y="0"/>
                </a:moveTo>
                <a:lnTo>
                  <a:pt x="8773115" y="0"/>
                </a:lnTo>
                <a:lnTo>
                  <a:pt x="8773115" y="9689182"/>
                </a:lnTo>
                <a:lnTo>
                  <a:pt x="0" y="96891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789725" y="-245829"/>
            <a:ext cx="5633785" cy="3677325"/>
          </a:xfrm>
          <a:custGeom>
            <a:avLst/>
            <a:gdLst/>
            <a:ahLst/>
            <a:cxnLst/>
            <a:rect r="r" b="b" t="t" l="l"/>
            <a:pathLst>
              <a:path h="3677325" w="5633785">
                <a:moveTo>
                  <a:pt x="0" y="0"/>
                </a:moveTo>
                <a:lnTo>
                  <a:pt x="5633785" y="0"/>
                </a:lnTo>
                <a:lnTo>
                  <a:pt x="5633785" y="3677325"/>
                </a:lnTo>
                <a:lnTo>
                  <a:pt x="0" y="3677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028700"/>
            <a:ext cx="8115300" cy="1795283"/>
            <a:chOff x="0" y="0"/>
            <a:chExt cx="10820400" cy="2393711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9525"/>
              <a:ext cx="10820400" cy="10853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353"/>
                </a:lnSpc>
              </a:pPr>
              <a:r>
                <a:rPr lang="en-US" sz="5294" spc="-105">
                  <a:solidFill>
                    <a:srgbClr val="F4F4F4"/>
                  </a:solidFill>
                  <a:latin typeface="Tenor Sans"/>
                  <a:ea typeface="Tenor Sans"/>
                  <a:cs typeface="Tenor Sans"/>
                  <a:sym typeface="Tenor Sans"/>
                </a:rPr>
                <a:t>Контактная информация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736949"/>
              <a:ext cx="10820400" cy="6571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199"/>
                </a:lnSpc>
                <a:spcBef>
                  <a:spcPct val="0"/>
                </a:spcBef>
              </a:pPr>
              <a:r>
                <a:rPr lang="en-US" sz="2999" i="true">
                  <a:solidFill>
                    <a:srgbClr val="F4F4F4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Для вопросов, отзывов и предложений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28700" y="5472630"/>
            <a:ext cx="4479680" cy="3785670"/>
            <a:chOff x="0" y="0"/>
            <a:chExt cx="5972907" cy="504756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52935"/>
              <a:ext cx="5972907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F4F4F4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ЭЛЕКТРОННЫЙ АДРЕС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602360"/>
              <a:ext cx="5972907" cy="4744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privyet@super-website.ru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932451"/>
              <a:ext cx="5972907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F4F4F4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САЙТ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2587745"/>
              <a:ext cx="5972907" cy="4744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www.super-website.ru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3917836"/>
              <a:ext cx="5972907" cy="53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F4F4F4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ТЕЛЕФОННЫЙ НОМЕР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4573131"/>
              <a:ext cx="5972907" cy="4744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4F4F4"/>
                  </a:solidFill>
                  <a:latin typeface="Clear Sans"/>
                  <a:ea typeface="Clear Sans"/>
                  <a:cs typeface="Clear Sans"/>
                  <a:sym typeface="Clear Sans"/>
                </a:rPr>
                <a:t>+7 (123) 456-78-90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DAHAcZDkCjI</dc:identifier>
  <dcterms:modified xsi:type="dcterms:W3CDTF">2011-08-01T06:04:30Z</dcterms:modified>
  <cp:revision>1</cp:revision>
  <dc:title>Оранжевый и Белый Современный Элегантный Простой День святого Валентина Любовь Презентация</dc:title>
</cp:coreProperties>
</file>