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media/image18.svg" ContentType="image/svg+xml"/>
  <Override PartName="/ppt/media/image3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1.svg" ContentType="image/svg+xml"/>
  <Override PartName="/ppt/media/image53.svg" ContentType="image/svg+xml"/>
  <Override PartName="/ppt/media/image55.svg" ContentType="image/svg+xml"/>
  <Override PartName="/ppt/media/image57.svg" ContentType="image/svg+xml"/>
  <Override PartName="/ppt/media/image59.svg" ContentType="image/svg+xml"/>
  <Override PartName="/ppt/media/image61.svg" ContentType="image/svg+xml"/>
  <Override PartName="/ppt/media/image63.svg" ContentType="image/svg+xml"/>
  <Override PartName="/ppt/media/image65.svg" ContentType="image/svg+xml"/>
  <Override PartName="/ppt/media/image67.svg" ContentType="image/svg+xml"/>
  <Override PartName="/ppt/media/image69.svg" ContentType="image/svg+xml"/>
  <Override PartName="/ppt/media/image71.svg" ContentType="image/svg+xml"/>
  <Override PartName="/ppt/media/image73.svg" ContentType="image/svg+xml"/>
  <Override PartName="/ppt/media/image75.svg" ContentType="image/svg+xml"/>
  <Override PartName="/ppt/media/image77.svg" ContentType="image/svg+xml"/>
  <Override PartName="/ppt/media/image79.svg" ContentType="image/svg+xml"/>
  <Override PartName="/ppt/media/image81.svg" ContentType="image/svg+xml"/>
  <Override PartName="/ppt/media/image83.svg" ContentType="image/svg+xml"/>
  <Override PartName="/ppt/media/image85.svg" ContentType="image/svg+xml"/>
  <Override PartName="/ppt/media/image87.svg" ContentType="image/svg+xml"/>
  <Override PartName="/ppt/media/image89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18288000" cy="10287000"/>
  <p:notesSz cx="6858000" cy="9144000"/>
  <p:embeddedFontLst>
    <p:embeddedFont>
      <p:font typeface="Montserrat Semi-Bold" panose="00000700000000000000"/>
      <p:bold r:id="rId37"/>
    </p:embeddedFont>
    <p:embeddedFont>
      <p:font typeface="Montserrat" panose="00000500000000000000"/>
      <p:regular r:id="rId38"/>
    </p:embeddedFont>
    <p:embeddedFont>
      <p:font typeface="Montserrat Medium" panose="00000600000000000000"/>
      <p:regular r:id="rId39"/>
    </p:embeddedFont>
    <p:embeddedFont>
      <p:font typeface="Calibri" panose="020F0502020204030204" charset="0"/>
      <p:regular r:id="rId40"/>
      <p:bold r:id="rId41"/>
      <p:italic r:id="rId42"/>
      <p:boldItalic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3" Type="http://schemas.openxmlformats.org/officeDocument/2006/relationships/font" Target="fonts/font7.fntdata"/><Relationship Id="rId42" Type="http://schemas.openxmlformats.org/officeDocument/2006/relationships/font" Target="fonts/font6.fntdata"/><Relationship Id="rId41" Type="http://schemas.openxmlformats.org/officeDocument/2006/relationships/font" Target="fonts/font5.fntdata"/><Relationship Id="rId40" Type="http://schemas.openxmlformats.org/officeDocument/2006/relationships/font" Target="fonts/font4.fntdata"/><Relationship Id="rId4" Type="http://schemas.openxmlformats.org/officeDocument/2006/relationships/slide" Target="slides/slide2.xml"/><Relationship Id="rId39" Type="http://schemas.openxmlformats.org/officeDocument/2006/relationships/font" Target="fonts/font3.fntdata"/><Relationship Id="rId38" Type="http://schemas.openxmlformats.org/officeDocument/2006/relationships/font" Target="fonts/font2.fntdata"/><Relationship Id="rId37" Type="http://schemas.openxmlformats.org/officeDocument/2006/relationships/font" Target="fonts/font1.fntdata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8.svg"/><Relationship Id="rId1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2.jpeg"/><Relationship Id="rId1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8.png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1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9.jpeg"/><Relationship Id="rId1" Type="http://schemas.openxmlformats.org/officeDocument/2006/relationships/image" Target="../media/image1.jpeg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1.jpeg"/><Relationship Id="rId3" Type="http://schemas.openxmlformats.org/officeDocument/2006/relationships/image" Target="../media/image3.svg"/><Relationship Id="rId2" Type="http://schemas.openxmlformats.org/officeDocument/2006/relationships/image" Target="../media/image30.png"/><Relationship Id="rId1" Type="http://schemas.openxmlformats.org/officeDocument/2006/relationships/image" Target="../media/image1.jpeg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image" Target="../media/image40.png"/><Relationship Id="rId8" Type="http://schemas.openxmlformats.org/officeDocument/2006/relationships/image" Target="../media/image39.svg"/><Relationship Id="rId7" Type="http://schemas.openxmlformats.org/officeDocument/2006/relationships/image" Target="../media/image38.png"/><Relationship Id="rId61" Type="http://schemas.openxmlformats.org/officeDocument/2006/relationships/slideLayout" Target="../slideLayouts/slideLayout7.xml"/><Relationship Id="rId60" Type="http://schemas.openxmlformats.org/officeDocument/2006/relationships/image" Target="../media/image89.svg"/><Relationship Id="rId6" Type="http://schemas.openxmlformats.org/officeDocument/2006/relationships/image" Target="../media/image37.svg"/><Relationship Id="rId59" Type="http://schemas.openxmlformats.org/officeDocument/2006/relationships/image" Target="../media/image88.png"/><Relationship Id="rId58" Type="http://schemas.openxmlformats.org/officeDocument/2006/relationships/image" Target="../media/image87.svg"/><Relationship Id="rId57" Type="http://schemas.openxmlformats.org/officeDocument/2006/relationships/image" Target="../media/image86.png"/><Relationship Id="rId56" Type="http://schemas.openxmlformats.org/officeDocument/2006/relationships/image" Target="../media/image85.svg"/><Relationship Id="rId55" Type="http://schemas.openxmlformats.org/officeDocument/2006/relationships/image" Target="../media/image84.png"/><Relationship Id="rId54" Type="http://schemas.openxmlformats.org/officeDocument/2006/relationships/image" Target="../media/image83.svg"/><Relationship Id="rId53" Type="http://schemas.openxmlformats.org/officeDocument/2006/relationships/image" Target="../media/image82.png"/><Relationship Id="rId52" Type="http://schemas.openxmlformats.org/officeDocument/2006/relationships/image" Target="../media/image81.svg"/><Relationship Id="rId51" Type="http://schemas.openxmlformats.org/officeDocument/2006/relationships/image" Target="../media/image80.png"/><Relationship Id="rId50" Type="http://schemas.openxmlformats.org/officeDocument/2006/relationships/image" Target="../media/image79.svg"/><Relationship Id="rId5" Type="http://schemas.openxmlformats.org/officeDocument/2006/relationships/image" Target="../media/image36.png"/><Relationship Id="rId49" Type="http://schemas.openxmlformats.org/officeDocument/2006/relationships/image" Target="../media/image78.png"/><Relationship Id="rId48" Type="http://schemas.openxmlformats.org/officeDocument/2006/relationships/image" Target="../media/image77.svg"/><Relationship Id="rId47" Type="http://schemas.openxmlformats.org/officeDocument/2006/relationships/image" Target="../media/image76.png"/><Relationship Id="rId46" Type="http://schemas.openxmlformats.org/officeDocument/2006/relationships/image" Target="../media/image75.svg"/><Relationship Id="rId45" Type="http://schemas.openxmlformats.org/officeDocument/2006/relationships/image" Target="../media/image74.png"/><Relationship Id="rId44" Type="http://schemas.openxmlformats.org/officeDocument/2006/relationships/image" Target="../media/image73.svg"/><Relationship Id="rId43" Type="http://schemas.openxmlformats.org/officeDocument/2006/relationships/image" Target="../media/image72.png"/><Relationship Id="rId42" Type="http://schemas.openxmlformats.org/officeDocument/2006/relationships/image" Target="../media/image71.svg"/><Relationship Id="rId41" Type="http://schemas.openxmlformats.org/officeDocument/2006/relationships/image" Target="../media/image70.png"/><Relationship Id="rId40" Type="http://schemas.openxmlformats.org/officeDocument/2006/relationships/image" Target="../media/image69.svg"/><Relationship Id="rId4" Type="http://schemas.openxmlformats.org/officeDocument/2006/relationships/image" Target="../media/image35.svg"/><Relationship Id="rId39" Type="http://schemas.openxmlformats.org/officeDocument/2006/relationships/image" Target="../media/image68.png"/><Relationship Id="rId38" Type="http://schemas.openxmlformats.org/officeDocument/2006/relationships/image" Target="../media/image18.svg"/><Relationship Id="rId37" Type="http://schemas.openxmlformats.org/officeDocument/2006/relationships/image" Target="../media/image17.png"/><Relationship Id="rId36" Type="http://schemas.openxmlformats.org/officeDocument/2006/relationships/image" Target="../media/image67.svg"/><Relationship Id="rId35" Type="http://schemas.openxmlformats.org/officeDocument/2006/relationships/image" Target="../media/image66.png"/><Relationship Id="rId34" Type="http://schemas.openxmlformats.org/officeDocument/2006/relationships/image" Target="../media/image65.svg"/><Relationship Id="rId33" Type="http://schemas.openxmlformats.org/officeDocument/2006/relationships/image" Target="../media/image64.png"/><Relationship Id="rId32" Type="http://schemas.openxmlformats.org/officeDocument/2006/relationships/image" Target="../media/image63.svg"/><Relationship Id="rId31" Type="http://schemas.openxmlformats.org/officeDocument/2006/relationships/image" Target="../media/image62.png"/><Relationship Id="rId30" Type="http://schemas.openxmlformats.org/officeDocument/2006/relationships/image" Target="../media/image61.svg"/><Relationship Id="rId3" Type="http://schemas.openxmlformats.org/officeDocument/2006/relationships/image" Target="../media/image34.png"/><Relationship Id="rId29" Type="http://schemas.openxmlformats.org/officeDocument/2006/relationships/image" Target="../media/image60.png"/><Relationship Id="rId28" Type="http://schemas.openxmlformats.org/officeDocument/2006/relationships/image" Target="../media/image59.svg"/><Relationship Id="rId27" Type="http://schemas.openxmlformats.org/officeDocument/2006/relationships/image" Target="../media/image58.png"/><Relationship Id="rId26" Type="http://schemas.openxmlformats.org/officeDocument/2006/relationships/image" Target="../media/image57.svg"/><Relationship Id="rId25" Type="http://schemas.openxmlformats.org/officeDocument/2006/relationships/image" Target="../media/image56.png"/><Relationship Id="rId24" Type="http://schemas.openxmlformats.org/officeDocument/2006/relationships/image" Target="../media/image55.svg"/><Relationship Id="rId23" Type="http://schemas.openxmlformats.org/officeDocument/2006/relationships/image" Target="../media/image54.png"/><Relationship Id="rId22" Type="http://schemas.openxmlformats.org/officeDocument/2006/relationships/image" Target="../media/image53.svg"/><Relationship Id="rId21" Type="http://schemas.openxmlformats.org/officeDocument/2006/relationships/image" Target="../media/image52.png"/><Relationship Id="rId20" Type="http://schemas.openxmlformats.org/officeDocument/2006/relationships/image" Target="../media/image51.svg"/><Relationship Id="rId2" Type="http://schemas.openxmlformats.org/officeDocument/2006/relationships/image" Target="../media/image33.svg"/><Relationship Id="rId19" Type="http://schemas.openxmlformats.org/officeDocument/2006/relationships/image" Target="../media/image50.png"/><Relationship Id="rId18" Type="http://schemas.openxmlformats.org/officeDocument/2006/relationships/image" Target="../media/image49.svg"/><Relationship Id="rId17" Type="http://schemas.openxmlformats.org/officeDocument/2006/relationships/image" Target="../media/image48.png"/><Relationship Id="rId16" Type="http://schemas.openxmlformats.org/officeDocument/2006/relationships/image" Target="../media/image47.svg"/><Relationship Id="rId15" Type="http://schemas.openxmlformats.org/officeDocument/2006/relationships/image" Target="../media/image46.png"/><Relationship Id="rId14" Type="http://schemas.openxmlformats.org/officeDocument/2006/relationships/image" Target="../media/image45.svg"/><Relationship Id="rId13" Type="http://schemas.openxmlformats.org/officeDocument/2006/relationships/image" Target="../media/image44.png"/><Relationship Id="rId12" Type="http://schemas.openxmlformats.org/officeDocument/2006/relationships/image" Target="../media/image43.svg"/><Relationship Id="rId11" Type="http://schemas.openxmlformats.org/officeDocument/2006/relationships/image" Target="../media/image42.png"/><Relationship Id="rId10" Type="http://schemas.openxmlformats.org/officeDocument/2006/relationships/image" Target="../media/image41.svg"/><Relationship Id="rId1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1028700" y="9248775"/>
            <a:ext cx="16230600" cy="9525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4" name="TextBox 4"/>
          <p:cNvSpPr txBox="1"/>
          <p:nvPr/>
        </p:nvSpPr>
        <p:spPr>
          <a:xfrm>
            <a:off x="1028700" y="1028700"/>
            <a:ext cx="13395901" cy="3649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70"/>
              </a:lnSpc>
            </a:pPr>
            <a:r>
              <a:rPr lang="en-US" sz="11975" b="1">
                <a:solidFill>
                  <a:srgbClr val="000000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rPr>
              <a:t>Разместите заголовок здесь</a:t>
            </a:r>
            <a:endParaRPr lang="en-US" sz="11975" b="1">
              <a:solidFill>
                <a:srgbClr val="000000"/>
              </a:solidFill>
              <a:latin typeface="Montserrat Semi-Bold" panose="00000700000000000000"/>
              <a:ea typeface="Montserrat Semi-Bold" panose="00000700000000000000"/>
              <a:cs typeface="Montserrat Semi-Bold" panose="00000700000000000000"/>
              <a:sym typeface="Montserrat Semi-Bold" panose="0000070000000000000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28700" y="6570005"/>
            <a:ext cx="13395901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Добавьте небольшое описание</a:t>
            </a:r>
            <a:endParaRPr lang="en-US" sz="35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62100" y="1527873"/>
            <a:ext cx="13422789" cy="948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470"/>
              </a:lnSpc>
            </a:pPr>
            <a:r>
              <a:rPr lang="en-US" sz="6225" b="1">
                <a:solidFill>
                  <a:srgbClr val="F6A110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rPr>
              <a:t>Запишите свою тему или идею</a:t>
            </a:r>
            <a:endParaRPr lang="en-US" sz="6225" b="1">
              <a:solidFill>
                <a:srgbClr val="F6A110"/>
              </a:solidFill>
              <a:latin typeface="Montserrat Semi-Bold" panose="00000700000000000000"/>
              <a:ea typeface="Montserrat Semi-Bold" panose="00000700000000000000"/>
              <a:cs typeface="Montserrat Semi-Bold" panose="00000700000000000000"/>
              <a:sym typeface="Montserrat Semi-Bold" panose="00000700000000000000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562100" y="3149575"/>
            <a:ext cx="13422789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Кратко опишите, что вы хотите обсудить.</a:t>
            </a:r>
            <a:endParaRPr lang="en-US" sz="30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028700" y="9248775"/>
            <a:ext cx="16230600" cy="9525"/>
          </a:xfrm>
          <a:prstGeom prst="rect">
            <a:avLst/>
          </a:prstGeom>
          <a:solidFill>
            <a:srgbClr val="000000"/>
          </a:solid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1028700" y="9248775"/>
            <a:ext cx="16230600" cy="9525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4" name="TextBox 4"/>
          <p:cNvSpPr txBox="1"/>
          <p:nvPr/>
        </p:nvSpPr>
        <p:spPr>
          <a:xfrm>
            <a:off x="2466568" y="2733018"/>
            <a:ext cx="13354863" cy="3435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100"/>
              </a:lnSpc>
              <a:spcBef>
                <a:spcPct val="0"/>
              </a:spcBef>
            </a:pPr>
            <a:r>
              <a:rPr lang="en-US" sz="6500" b="1">
                <a:solidFill>
                  <a:srgbClr val="000000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rPr>
              <a:t>БУДУЩЕЕ ПРИНАДЛЕЖИТ ТЕМ, КТО ВЕРИТ В КРАСОТУ СВОИХ МЕЧТАНИЙ.</a:t>
            </a:r>
            <a:endParaRPr lang="en-US" sz="6500" b="1">
              <a:solidFill>
                <a:srgbClr val="000000"/>
              </a:solidFill>
              <a:latin typeface="Montserrat Medium" panose="00000600000000000000"/>
              <a:ea typeface="Montserrat Medium" panose="00000600000000000000"/>
              <a:cs typeface="Montserrat Medium" panose="00000600000000000000"/>
              <a:sym typeface="Montserrat Medium" panose="0000060000000000000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466568" y="6901520"/>
            <a:ext cx="13354863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— Элеонора Рузвельт</a:t>
            </a:r>
            <a:endParaRPr lang="en-US" sz="30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8896634" y="1028700"/>
            <a:ext cx="494732" cy="375996"/>
          </a:xfrm>
          <a:custGeom>
            <a:avLst/>
            <a:gdLst/>
            <a:ahLst/>
            <a:cxnLst/>
            <a:rect l="l" t="t" r="r" b="b"/>
            <a:pathLst>
              <a:path w="494732" h="375996">
                <a:moveTo>
                  <a:pt x="0" y="0"/>
                </a:moveTo>
                <a:lnTo>
                  <a:pt x="494732" y="0"/>
                </a:lnTo>
                <a:lnTo>
                  <a:pt x="494732" y="375996"/>
                </a:lnTo>
                <a:lnTo>
                  <a:pt x="0" y="3759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7884145" cy="10287000"/>
          </a:xfrm>
          <a:custGeom>
            <a:avLst/>
            <a:gdLst/>
            <a:ahLst/>
            <a:cxnLst/>
            <a:rect l="l" t="t" r="r" b="b"/>
            <a:pathLst>
              <a:path w="7884145" h="10287000">
                <a:moveTo>
                  <a:pt x="0" y="0"/>
                </a:moveTo>
                <a:lnTo>
                  <a:pt x="7884145" y="0"/>
                </a:lnTo>
                <a:lnTo>
                  <a:pt x="788414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l="-95715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9505950" y="5537289"/>
            <a:ext cx="7753350" cy="2194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8640"/>
              </a:lnSpc>
            </a:pPr>
            <a:r>
              <a:rPr lang="en-US" sz="7200" b="1">
                <a:solidFill>
                  <a:srgbClr val="F6A110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rPr>
              <a:t>Запишите свою тему или идею</a:t>
            </a:r>
            <a:endParaRPr lang="en-US" sz="7200" b="1">
              <a:solidFill>
                <a:srgbClr val="F6A110"/>
              </a:solidFill>
              <a:latin typeface="Montserrat Semi-Bold" panose="00000700000000000000"/>
              <a:ea typeface="Montserrat Semi-Bold" panose="00000700000000000000"/>
              <a:cs typeface="Montserrat Semi-Bold" panose="00000700000000000000"/>
              <a:sym typeface="Montserrat Semi-Bold" panose="0000070000000000000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505950" y="8210550"/>
            <a:ext cx="7753350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Кратко опишите, что вы хотите обсудить.</a:t>
            </a:r>
            <a:endParaRPr lang="en-US" sz="30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8229600" cy="10287000"/>
          </a:xfrm>
          <a:custGeom>
            <a:avLst/>
            <a:gdLst/>
            <a:ahLst/>
            <a:cxnLst/>
            <a:rect l="l" t="t" r="r" b="b"/>
            <a:pathLst>
              <a:path w="8229600" h="10287000">
                <a:moveTo>
                  <a:pt x="0" y="0"/>
                </a:moveTo>
                <a:lnTo>
                  <a:pt x="8229600" y="0"/>
                </a:lnTo>
                <a:lnTo>
                  <a:pt x="82296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AutoShape 4"/>
          <p:cNvSpPr/>
          <p:nvPr/>
        </p:nvSpPr>
        <p:spPr>
          <a:xfrm>
            <a:off x="9499146" y="9248775"/>
            <a:ext cx="7760154" cy="9525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5" name="TextBox 5"/>
          <p:cNvSpPr txBox="1"/>
          <p:nvPr/>
        </p:nvSpPr>
        <p:spPr>
          <a:xfrm>
            <a:off x="9499146" y="4229100"/>
            <a:ext cx="7760154" cy="1828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200"/>
              </a:lnSpc>
            </a:pPr>
            <a:r>
              <a:rPr lang="en-US" sz="6000" b="1">
                <a:solidFill>
                  <a:srgbClr val="000000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rPr>
              <a:t>Добавьте заголовок раздела</a:t>
            </a:r>
            <a:endParaRPr lang="en-US" sz="6000" b="1">
              <a:solidFill>
                <a:srgbClr val="000000"/>
              </a:solidFill>
              <a:latin typeface="Montserrat Semi-Bold" panose="00000700000000000000"/>
              <a:ea typeface="Montserrat Semi-Bold" panose="00000700000000000000"/>
              <a:cs typeface="Montserrat Semi-Bold" panose="00000700000000000000"/>
              <a:sym typeface="Montserrat Semi-Bold" panose="0000070000000000000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10582" b="-7936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7301593"/>
            <a:ext cx="13422789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100"/>
              </a:lnSpc>
            </a:pPr>
            <a:r>
              <a:rPr lang="en-US" sz="6750" b="1">
                <a:solidFill>
                  <a:srgbClr val="FFFFFF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rPr>
              <a:t>Добавьте заголовок раздела</a:t>
            </a:r>
            <a:endParaRPr lang="en-US" sz="6750" b="1">
              <a:solidFill>
                <a:srgbClr val="FFFFFF"/>
              </a:solidFill>
              <a:latin typeface="Montserrat Semi-Bold" panose="00000700000000000000"/>
              <a:ea typeface="Montserrat Semi-Bold" panose="00000700000000000000"/>
              <a:cs typeface="Montserrat Semi-Bold" panose="00000700000000000000"/>
              <a:sym typeface="Montserrat Semi-Bold" panose="00000700000000000000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028700" y="9248775"/>
            <a:ext cx="16230600" cy="9525"/>
          </a:xfrm>
          <a:prstGeom prst="rect">
            <a:avLst/>
          </a:prstGeom>
          <a:solidFill>
            <a:srgbClr val="FFFFFF"/>
          </a:solid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160799" y="0"/>
            <a:ext cx="6127201" cy="10287000"/>
          </a:xfrm>
          <a:custGeom>
            <a:avLst/>
            <a:gdLst/>
            <a:ahLst/>
            <a:cxnLst/>
            <a:rect l="l" t="t" r="r" b="b"/>
            <a:pathLst>
              <a:path w="6127201" h="10287000">
                <a:moveTo>
                  <a:pt x="0" y="0"/>
                </a:moveTo>
                <a:lnTo>
                  <a:pt x="6127201" y="0"/>
                </a:lnTo>
                <a:lnTo>
                  <a:pt x="612720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l="-25550" r="-8761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04950" y="1518348"/>
            <a:ext cx="8809968" cy="2295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000"/>
              </a:lnSpc>
            </a:pPr>
            <a:r>
              <a:rPr lang="en-US" sz="7500" b="1">
                <a:solidFill>
                  <a:srgbClr val="F6A110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rPr>
              <a:t>Запишите свою тему или идею</a:t>
            </a:r>
            <a:endParaRPr lang="en-US" sz="7500" b="1">
              <a:solidFill>
                <a:srgbClr val="F6A110"/>
              </a:solidFill>
              <a:latin typeface="Montserrat Semi-Bold" panose="00000700000000000000"/>
              <a:ea typeface="Montserrat Semi-Bold" panose="00000700000000000000"/>
              <a:cs typeface="Montserrat Semi-Bold" panose="00000700000000000000"/>
              <a:sym typeface="Montserrat Semi-Bold" panose="0000070000000000000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504950" y="4292575"/>
            <a:ext cx="8809968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Кратко опишите, что вы хотите обсудить.</a:t>
            </a:r>
            <a:endParaRPr lang="en-US" sz="30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652" y="885370"/>
            <a:ext cx="8547432" cy="789906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141709" y="1731006"/>
            <a:ext cx="6687253" cy="1897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470"/>
              </a:lnSpc>
            </a:pPr>
            <a:r>
              <a:rPr lang="en-US" sz="6225" b="1">
                <a:solidFill>
                  <a:srgbClr val="000000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rPr>
              <a:t>Запишите свою тему или идею</a:t>
            </a:r>
            <a:endParaRPr lang="en-US" sz="6225" b="1">
              <a:solidFill>
                <a:srgbClr val="000000"/>
              </a:solidFill>
              <a:latin typeface="Montserrat Semi-Bold" panose="00000700000000000000"/>
              <a:ea typeface="Montserrat Semi-Bold" panose="00000700000000000000"/>
              <a:cs typeface="Montserrat Semi-Bold" panose="00000700000000000000"/>
              <a:sym typeface="Montserrat Semi-Bold" panose="0000070000000000000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141709" y="4495707"/>
            <a:ext cx="6687253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Кратко опишите, что вы хотите обсудить.</a:t>
            </a:r>
            <a:endParaRPr lang="en-US" sz="30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1028700" y="9248775"/>
            <a:ext cx="16230600" cy="9525"/>
          </a:xfrm>
          <a:prstGeom prst="rect">
            <a:avLst/>
          </a:prstGeom>
          <a:solidFill>
            <a:srgbClr val="000000"/>
          </a:solid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145270" b="-21063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981075"/>
            <a:ext cx="6996881" cy="436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70"/>
              </a:lnSpc>
              <a:spcBef>
                <a:spcPct val="0"/>
              </a:spcBef>
            </a:pPr>
            <a:r>
              <a:rPr lang="en-US" sz="255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Напишите здесь подпись к фотографии.</a:t>
            </a:r>
            <a:endParaRPr lang="en-US" sz="2550">
              <a:solidFill>
                <a:srgbClr val="FFFFFF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9248775"/>
            <a:ext cx="16230600" cy="9525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3" name="TextBox 3"/>
          <p:cNvSpPr txBox="1"/>
          <p:nvPr/>
        </p:nvSpPr>
        <p:spPr>
          <a:xfrm>
            <a:off x="1562100" y="1413573"/>
            <a:ext cx="13422789" cy="948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470"/>
              </a:lnSpc>
            </a:pPr>
            <a:r>
              <a:rPr lang="en-US" sz="6225" b="1">
                <a:solidFill>
                  <a:srgbClr val="F6A110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rPr>
              <a:t>Запишите свою тему или идею</a:t>
            </a:r>
            <a:endParaRPr lang="en-US" sz="6225" b="1">
              <a:solidFill>
                <a:srgbClr val="F6A110"/>
              </a:solidFill>
              <a:latin typeface="Montserrat Semi-Bold" panose="00000700000000000000"/>
              <a:ea typeface="Montserrat Semi-Bold" panose="00000700000000000000"/>
              <a:cs typeface="Montserrat Semi-Bold" panose="00000700000000000000"/>
              <a:sym typeface="Montserrat Semi-Bold" panose="0000070000000000000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983398" y="4034485"/>
            <a:ext cx="4959892" cy="367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20"/>
              </a:lnSpc>
            </a:pPr>
            <a:r>
              <a:rPr lang="en-US" sz="2350" b="1">
                <a:solidFill>
                  <a:srgbClr val="000000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rPr>
              <a:t>ДОБАВЬТЕ ГЛАВНУЮ МЫСЛЬ</a:t>
            </a:r>
            <a:endParaRPr lang="en-US" sz="2350" b="1">
              <a:solidFill>
                <a:srgbClr val="000000"/>
              </a:solidFill>
              <a:latin typeface="Montserrat Semi-Bold" panose="00000700000000000000"/>
              <a:ea typeface="Montserrat Semi-Bold" panose="00000700000000000000"/>
              <a:cs typeface="Montserrat Semi-Bold" panose="00000700000000000000"/>
              <a:sym typeface="Montserrat Semi-Bold" panose="0000070000000000000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983398" y="7187235"/>
            <a:ext cx="4959892" cy="807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Кратко опишите, что вы хотите обсудить.</a:t>
            </a:r>
            <a:endParaRPr lang="en-US" sz="23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2983398" y="4868892"/>
            <a:ext cx="4959892" cy="1960187"/>
          </a:xfrm>
          <a:custGeom>
            <a:avLst/>
            <a:gdLst/>
            <a:ahLst/>
            <a:cxnLst/>
            <a:rect l="l" t="t" r="r" b="b"/>
            <a:pathLst>
              <a:path w="4959892" h="1960187">
                <a:moveTo>
                  <a:pt x="0" y="0"/>
                </a:moveTo>
                <a:lnTo>
                  <a:pt x="4959892" y="0"/>
                </a:lnTo>
                <a:lnTo>
                  <a:pt x="4959892" y="1960186"/>
                </a:lnTo>
                <a:lnTo>
                  <a:pt x="0" y="1960186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148103" b="-131443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0344710" y="4034485"/>
            <a:ext cx="4959892" cy="367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20"/>
              </a:lnSpc>
            </a:pPr>
            <a:r>
              <a:rPr lang="en-US" sz="2350" b="1">
                <a:solidFill>
                  <a:srgbClr val="000000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rPr>
              <a:t>ДОБАВЬТЕ ГЛАВНУЮ МЫСЛЬ</a:t>
            </a:r>
            <a:endParaRPr lang="en-US" sz="2350" b="1">
              <a:solidFill>
                <a:srgbClr val="000000"/>
              </a:solidFill>
              <a:latin typeface="Montserrat Semi-Bold" panose="00000700000000000000"/>
              <a:ea typeface="Montserrat Semi-Bold" panose="00000700000000000000"/>
              <a:cs typeface="Montserrat Semi-Bold" panose="00000700000000000000"/>
              <a:sym typeface="Montserrat Semi-Bold" panose="000007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344710" y="7187235"/>
            <a:ext cx="4959892" cy="807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Кратко опишите, что вы хотите обсудить.</a:t>
            </a:r>
            <a:endParaRPr lang="en-US" sz="23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0344710" y="4868892"/>
            <a:ext cx="4959892" cy="1960187"/>
          </a:xfrm>
          <a:custGeom>
            <a:avLst/>
            <a:gdLst/>
            <a:ahLst/>
            <a:cxnLst/>
            <a:rect l="l" t="t" r="r" b="b"/>
            <a:pathLst>
              <a:path w="4959892" h="1960187">
                <a:moveTo>
                  <a:pt x="0" y="0"/>
                </a:moveTo>
                <a:lnTo>
                  <a:pt x="4959892" y="0"/>
                </a:lnTo>
                <a:lnTo>
                  <a:pt x="4959892" y="1960186"/>
                </a:lnTo>
                <a:lnTo>
                  <a:pt x="0" y="19601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206" b="-63481"/>
            </a:stretch>
          </a:blip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1028700" y="9248775"/>
            <a:ext cx="16230600" cy="9525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4" name="TextBox 4"/>
          <p:cNvSpPr txBox="1"/>
          <p:nvPr/>
        </p:nvSpPr>
        <p:spPr>
          <a:xfrm>
            <a:off x="1495425" y="2075224"/>
            <a:ext cx="6657318" cy="1874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380"/>
              </a:lnSpc>
            </a:pPr>
            <a:r>
              <a:rPr lang="en-US" sz="6150" b="1">
                <a:solidFill>
                  <a:srgbClr val="000000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rPr>
              <a:t>Запишите свою тему или идею</a:t>
            </a:r>
            <a:endParaRPr lang="en-US" sz="6150" b="1">
              <a:solidFill>
                <a:srgbClr val="000000"/>
              </a:solidFill>
              <a:latin typeface="Montserrat Semi-Bold" panose="00000700000000000000"/>
              <a:ea typeface="Montserrat Semi-Bold" panose="00000700000000000000"/>
              <a:cs typeface="Montserrat Semi-Bold" panose="00000700000000000000"/>
              <a:sym typeface="Montserrat Semi-Bold" panose="0000070000000000000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192407" y="2170474"/>
            <a:ext cx="6600168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Кратко опишите, что вы хотите обсудить.</a:t>
            </a:r>
            <a:endParaRPr lang="en-US" sz="30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9248775"/>
            <a:ext cx="16230600" cy="9525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3" name="TextBox 3"/>
          <p:cNvSpPr txBox="1"/>
          <p:nvPr/>
        </p:nvSpPr>
        <p:spPr>
          <a:xfrm>
            <a:off x="1543050" y="1451673"/>
            <a:ext cx="13422789" cy="948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470"/>
              </a:lnSpc>
            </a:pPr>
            <a:r>
              <a:rPr lang="en-US" sz="6225" b="1">
                <a:solidFill>
                  <a:srgbClr val="F6A110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rPr>
              <a:t>Запишите свою тему или идею</a:t>
            </a:r>
            <a:endParaRPr lang="en-US" sz="6225" b="1">
              <a:solidFill>
                <a:srgbClr val="F6A110"/>
              </a:solidFill>
              <a:latin typeface="Montserrat Semi-Bold" panose="00000700000000000000"/>
              <a:ea typeface="Montserrat Semi-Bold" panose="00000700000000000000"/>
              <a:cs typeface="Montserrat Semi-Bold" panose="00000700000000000000"/>
              <a:sym typeface="Montserrat Semi-Bold" panose="00000700000000000000"/>
            </a:endParaRPr>
          </a:p>
        </p:txBody>
      </p:sp>
      <p:grpSp>
        <p:nvGrpSpPr>
          <p:cNvPr id="4" name="Group 4"/>
          <p:cNvGrpSpPr/>
          <p:nvPr/>
        </p:nvGrpSpPr>
        <p:grpSpPr>
          <a:xfrm rot="0">
            <a:off x="1665086" y="4762467"/>
            <a:ext cx="163286" cy="163286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6A110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2217799" y="4634560"/>
            <a:ext cx="2445292" cy="579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80"/>
              </a:lnSpc>
            </a:pPr>
            <a:r>
              <a:rPr lang="en-US" sz="1900" b="1">
                <a:solidFill>
                  <a:srgbClr val="000000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rPr>
              <a:t>ДОБАВЬТЕ ГЛАВНУЮ МЫСЛЬ</a:t>
            </a:r>
            <a:endParaRPr lang="en-US" sz="1900" b="1">
              <a:solidFill>
                <a:srgbClr val="000000"/>
              </a:solidFill>
              <a:latin typeface="Montserrat Semi-Bold" panose="00000700000000000000"/>
              <a:ea typeface="Montserrat Semi-Bold" panose="00000700000000000000"/>
              <a:cs typeface="Montserrat Semi-Bold" panose="00000700000000000000"/>
              <a:sym typeface="Montserrat Semi-Bold" panose="0000070000000000000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217799" y="5701335"/>
            <a:ext cx="2445292" cy="1139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10"/>
              </a:lnSpc>
              <a:spcBef>
                <a:spcPct val="0"/>
              </a:spcBef>
            </a:pPr>
            <a:r>
              <a:rPr lang="en-US" sz="215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Кратко опишите, что вы хотите обсудить.</a:t>
            </a:r>
            <a:endParaRPr lang="en-US" sz="215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grpSp>
        <p:nvGrpSpPr>
          <p:cNvPr id="8" name="Group 8"/>
          <p:cNvGrpSpPr/>
          <p:nvPr/>
        </p:nvGrpSpPr>
        <p:grpSpPr>
          <a:xfrm rot="0">
            <a:off x="5651694" y="4762467"/>
            <a:ext cx="163286" cy="163286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6A110"/>
            </a:solidFill>
          </p:spPr>
        </p:sp>
      </p:grpSp>
      <p:sp>
        <p:nvSpPr>
          <p:cNvPr id="10" name="TextBox 10"/>
          <p:cNvSpPr txBox="1"/>
          <p:nvPr/>
        </p:nvSpPr>
        <p:spPr>
          <a:xfrm>
            <a:off x="6204407" y="4634560"/>
            <a:ext cx="2445292" cy="579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80"/>
              </a:lnSpc>
            </a:pPr>
            <a:r>
              <a:rPr lang="en-US" sz="1900" b="1">
                <a:solidFill>
                  <a:srgbClr val="000000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rPr>
              <a:t>ДОБАВЬТЕ ГЛАВНУЮ МЫСЛЬ</a:t>
            </a:r>
            <a:endParaRPr lang="en-US" sz="1900" b="1">
              <a:solidFill>
                <a:srgbClr val="000000"/>
              </a:solidFill>
              <a:latin typeface="Montserrat Semi-Bold" panose="00000700000000000000"/>
              <a:ea typeface="Montserrat Semi-Bold" panose="00000700000000000000"/>
              <a:cs typeface="Montserrat Semi-Bold" panose="00000700000000000000"/>
              <a:sym typeface="Montserrat Semi-Bold" panose="0000070000000000000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204407" y="5701335"/>
            <a:ext cx="2445292" cy="1139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10"/>
              </a:lnSpc>
              <a:spcBef>
                <a:spcPct val="0"/>
              </a:spcBef>
            </a:pPr>
            <a:r>
              <a:rPr lang="en-US" sz="215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Кратко опишите, что вы хотите обсудить.</a:t>
            </a:r>
            <a:endParaRPr lang="en-US" sz="215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grpSp>
        <p:nvGrpSpPr>
          <p:cNvPr id="12" name="Group 12"/>
          <p:cNvGrpSpPr/>
          <p:nvPr/>
        </p:nvGrpSpPr>
        <p:grpSpPr>
          <a:xfrm rot="0">
            <a:off x="9638301" y="4762467"/>
            <a:ext cx="163286" cy="163286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6A110"/>
            </a:solidFill>
          </p:spPr>
        </p:sp>
      </p:grpSp>
      <p:sp>
        <p:nvSpPr>
          <p:cNvPr id="14" name="TextBox 14"/>
          <p:cNvSpPr txBox="1"/>
          <p:nvPr/>
        </p:nvSpPr>
        <p:spPr>
          <a:xfrm>
            <a:off x="10191014" y="4634560"/>
            <a:ext cx="2445292" cy="579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80"/>
              </a:lnSpc>
            </a:pPr>
            <a:r>
              <a:rPr lang="en-US" sz="1900" b="1">
                <a:solidFill>
                  <a:srgbClr val="000000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rPr>
              <a:t>ДОБАВЬТЕ ГЛАВНУЮ МЫСЛЬ</a:t>
            </a:r>
            <a:endParaRPr lang="en-US" sz="1900" b="1">
              <a:solidFill>
                <a:srgbClr val="000000"/>
              </a:solidFill>
              <a:latin typeface="Montserrat Semi-Bold" panose="00000700000000000000"/>
              <a:ea typeface="Montserrat Semi-Bold" panose="00000700000000000000"/>
              <a:cs typeface="Montserrat Semi-Bold" panose="00000700000000000000"/>
              <a:sym typeface="Montserrat Semi-Bold" panose="00000700000000000000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0191014" y="5701335"/>
            <a:ext cx="2445292" cy="1139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10"/>
              </a:lnSpc>
              <a:spcBef>
                <a:spcPct val="0"/>
              </a:spcBef>
            </a:pPr>
            <a:r>
              <a:rPr lang="en-US" sz="215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Кратко опишите, что вы хотите обсудить.</a:t>
            </a:r>
            <a:endParaRPr lang="en-US" sz="215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grpSp>
        <p:nvGrpSpPr>
          <p:cNvPr id="16" name="Group 16"/>
          <p:cNvGrpSpPr/>
          <p:nvPr/>
        </p:nvGrpSpPr>
        <p:grpSpPr>
          <a:xfrm rot="0">
            <a:off x="13624909" y="4762467"/>
            <a:ext cx="163286" cy="163286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6A110"/>
            </a:solidFill>
          </p:spPr>
        </p:sp>
      </p:grpSp>
      <p:sp>
        <p:nvSpPr>
          <p:cNvPr id="18" name="TextBox 18"/>
          <p:cNvSpPr txBox="1"/>
          <p:nvPr/>
        </p:nvSpPr>
        <p:spPr>
          <a:xfrm>
            <a:off x="14177622" y="4634560"/>
            <a:ext cx="2445292" cy="579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80"/>
              </a:lnSpc>
            </a:pPr>
            <a:r>
              <a:rPr lang="en-US" sz="1900" b="1">
                <a:solidFill>
                  <a:srgbClr val="000000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rPr>
              <a:t>ДОБАВЬТЕ ГЛАВНУЮ МЫСЛЬ</a:t>
            </a:r>
            <a:endParaRPr lang="en-US" sz="1900" b="1">
              <a:solidFill>
                <a:srgbClr val="000000"/>
              </a:solidFill>
              <a:latin typeface="Montserrat Semi-Bold" panose="00000700000000000000"/>
              <a:ea typeface="Montserrat Semi-Bold" panose="00000700000000000000"/>
              <a:cs typeface="Montserrat Semi-Bold" panose="00000700000000000000"/>
              <a:sym typeface="Montserrat Semi-Bold" panose="00000700000000000000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4177622" y="5701335"/>
            <a:ext cx="2445292" cy="1139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10"/>
              </a:lnSpc>
              <a:spcBef>
                <a:spcPct val="0"/>
              </a:spcBef>
            </a:pPr>
            <a:r>
              <a:rPr lang="en-US" sz="215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Кратко опишите, что вы хотите обсудить.</a:t>
            </a:r>
            <a:endParaRPr lang="en-US" sz="215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1028700" y="9248775"/>
            <a:ext cx="16230600" cy="9525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4" name="TextBox 4"/>
          <p:cNvSpPr txBox="1"/>
          <p:nvPr/>
        </p:nvSpPr>
        <p:spPr>
          <a:xfrm>
            <a:off x="1562100" y="1518348"/>
            <a:ext cx="13422789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100"/>
              </a:lnSpc>
            </a:pPr>
            <a:r>
              <a:rPr lang="en-US" sz="6750" b="1">
                <a:solidFill>
                  <a:srgbClr val="000000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rPr>
              <a:t>Добавьте заголовок раздела</a:t>
            </a:r>
            <a:endParaRPr lang="en-US" sz="6750" b="1">
              <a:solidFill>
                <a:srgbClr val="000000"/>
              </a:solidFill>
              <a:latin typeface="Montserrat Semi-Bold" panose="00000700000000000000"/>
              <a:ea typeface="Montserrat Semi-Bold" panose="00000700000000000000"/>
              <a:cs typeface="Montserrat Semi-Bold" panose="00000700000000000000"/>
              <a:sym typeface="Montserrat Semi-Bold" panose="0000070000000000000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9248775"/>
            <a:ext cx="16230600" cy="9525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3" name="TextBox 3"/>
          <p:cNvSpPr txBox="1"/>
          <p:nvPr/>
        </p:nvSpPr>
        <p:spPr>
          <a:xfrm>
            <a:off x="1562100" y="1527873"/>
            <a:ext cx="13422789" cy="948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470"/>
              </a:lnSpc>
            </a:pPr>
            <a:r>
              <a:rPr lang="en-US" sz="6225" b="1">
                <a:solidFill>
                  <a:srgbClr val="F6A110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rPr>
              <a:t>Запишите свою тему или идею</a:t>
            </a:r>
            <a:endParaRPr lang="en-US" sz="6225" b="1">
              <a:solidFill>
                <a:srgbClr val="F6A110"/>
              </a:solidFill>
              <a:latin typeface="Montserrat Semi-Bold" panose="00000700000000000000"/>
              <a:ea typeface="Montserrat Semi-Bold" panose="00000700000000000000"/>
              <a:cs typeface="Montserrat Semi-Bold" panose="00000700000000000000"/>
              <a:sym typeface="Montserrat Semi-Bold" panose="00000700000000000000"/>
            </a:endParaRPr>
          </a:p>
        </p:txBody>
      </p:sp>
      <p:grpSp>
        <p:nvGrpSpPr>
          <p:cNvPr id="4" name="Group 4"/>
          <p:cNvGrpSpPr/>
          <p:nvPr/>
        </p:nvGrpSpPr>
        <p:grpSpPr>
          <a:xfrm rot="0">
            <a:off x="2110972" y="4895817"/>
            <a:ext cx="163286" cy="163286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6A110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2663685" y="4758385"/>
            <a:ext cx="4959892" cy="367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20"/>
              </a:lnSpc>
            </a:pPr>
            <a:r>
              <a:rPr lang="en-US" sz="2350" b="1">
                <a:solidFill>
                  <a:srgbClr val="000000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rPr>
              <a:t>ДОБАВЬТЕ ГЛАВНУЮ МЫСЛЬ</a:t>
            </a:r>
            <a:endParaRPr lang="en-US" sz="2350" b="1">
              <a:solidFill>
                <a:srgbClr val="000000"/>
              </a:solidFill>
              <a:latin typeface="Montserrat Semi-Bold" panose="00000700000000000000"/>
              <a:ea typeface="Montserrat Semi-Bold" panose="00000700000000000000"/>
              <a:cs typeface="Montserrat Semi-Bold" panose="00000700000000000000"/>
              <a:sym typeface="Montserrat Semi-Bold" panose="0000070000000000000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663685" y="5415585"/>
            <a:ext cx="4959892" cy="807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Кратко опишите, что вы хотите обсудить.</a:t>
            </a:r>
            <a:endParaRPr lang="en-US" sz="23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grpSp>
        <p:nvGrpSpPr>
          <p:cNvPr id="8" name="Group 8"/>
          <p:cNvGrpSpPr/>
          <p:nvPr/>
        </p:nvGrpSpPr>
        <p:grpSpPr>
          <a:xfrm rot="0">
            <a:off x="10664422" y="4895817"/>
            <a:ext cx="163286" cy="163286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6A110"/>
            </a:solidFill>
          </p:spPr>
        </p:sp>
      </p:grpSp>
      <p:sp>
        <p:nvSpPr>
          <p:cNvPr id="10" name="TextBox 10"/>
          <p:cNvSpPr txBox="1"/>
          <p:nvPr/>
        </p:nvSpPr>
        <p:spPr>
          <a:xfrm>
            <a:off x="11217135" y="4758385"/>
            <a:ext cx="4959892" cy="367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20"/>
              </a:lnSpc>
            </a:pPr>
            <a:r>
              <a:rPr lang="en-US" sz="2350" b="1">
                <a:solidFill>
                  <a:srgbClr val="000000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rPr>
              <a:t>ДОБАВЬТЕ ГЛАВНУЮ МЫСЛЬ</a:t>
            </a:r>
            <a:endParaRPr lang="en-US" sz="2350" b="1">
              <a:solidFill>
                <a:srgbClr val="000000"/>
              </a:solidFill>
              <a:latin typeface="Montserrat Semi-Bold" panose="00000700000000000000"/>
              <a:ea typeface="Montserrat Semi-Bold" panose="00000700000000000000"/>
              <a:cs typeface="Montserrat Semi-Bold" panose="00000700000000000000"/>
              <a:sym typeface="Montserrat Semi-Bold" panose="0000070000000000000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1217135" y="5415585"/>
            <a:ext cx="4959892" cy="807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Кратко опишите, что вы хотите обсудить.</a:t>
            </a:r>
            <a:endParaRPr lang="en-US" sz="23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9248775"/>
            <a:ext cx="16230600" cy="9525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3" name="TextBox 3"/>
          <p:cNvSpPr txBox="1"/>
          <p:nvPr/>
        </p:nvSpPr>
        <p:spPr>
          <a:xfrm>
            <a:off x="1562100" y="1413573"/>
            <a:ext cx="13422789" cy="948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470"/>
              </a:lnSpc>
            </a:pPr>
            <a:r>
              <a:rPr lang="en-US" sz="6225" b="1">
                <a:solidFill>
                  <a:srgbClr val="F6A110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rPr>
              <a:t>Запишите свою тему или идею</a:t>
            </a:r>
            <a:endParaRPr lang="en-US" sz="6225" b="1">
              <a:solidFill>
                <a:srgbClr val="F6A110"/>
              </a:solidFill>
              <a:latin typeface="Montserrat Semi-Bold" panose="00000700000000000000"/>
              <a:ea typeface="Montserrat Semi-Bold" panose="00000700000000000000"/>
              <a:cs typeface="Montserrat Semi-Bold" panose="00000700000000000000"/>
              <a:sym typeface="Montserrat Semi-Bold" panose="0000070000000000000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983398" y="6812894"/>
            <a:ext cx="3778792" cy="278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0"/>
              </a:lnSpc>
            </a:pPr>
            <a:r>
              <a:rPr lang="en-US" sz="1825" b="1">
                <a:solidFill>
                  <a:srgbClr val="000000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rPr>
              <a:t>ДОБАВЬТЕ ГЛАВНУЮ МЫСЛЬ</a:t>
            </a:r>
            <a:endParaRPr lang="en-US" sz="1825" b="1">
              <a:solidFill>
                <a:srgbClr val="000000"/>
              </a:solidFill>
              <a:latin typeface="Montserrat Semi-Bold" panose="00000700000000000000"/>
              <a:ea typeface="Montserrat Semi-Bold" panose="00000700000000000000"/>
              <a:cs typeface="Montserrat Semi-Bold" panose="00000700000000000000"/>
              <a:sym typeface="Montserrat Semi-Bold" panose="0000070000000000000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983398" y="7396785"/>
            <a:ext cx="3778792" cy="807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Кратко опишите, что вы хотите обсудить.</a:t>
            </a:r>
            <a:endParaRPr lang="en-US" sz="23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2983398" y="3532526"/>
            <a:ext cx="3778792" cy="2670768"/>
          </a:xfrm>
          <a:custGeom>
            <a:avLst/>
            <a:gdLst/>
            <a:ahLst/>
            <a:cxnLst/>
            <a:rect l="l" t="t" r="r" b="b"/>
            <a:pathLst>
              <a:path w="3778792" h="2670768">
                <a:moveTo>
                  <a:pt x="0" y="0"/>
                </a:moveTo>
                <a:lnTo>
                  <a:pt x="3778792" y="0"/>
                </a:lnTo>
                <a:lnTo>
                  <a:pt x="3778792" y="2670768"/>
                </a:lnTo>
                <a:lnTo>
                  <a:pt x="0" y="2670768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l="-3008" r="-3008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8088798" y="6812894"/>
            <a:ext cx="3778792" cy="278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0"/>
              </a:lnSpc>
            </a:pPr>
            <a:r>
              <a:rPr lang="en-US" sz="1825" b="1">
                <a:solidFill>
                  <a:srgbClr val="000000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rPr>
              <a:t>ДОБАВЬТЕ ГЛАВНУЮ МЫСЛЬ</a:t>
            </a:r>
            <a:endParaRPr lang="en-US" sz="1825" b="1">
              <a:solidFill>
                <a:srgbClr val="000000"/>
              </a:solidFill>
              <a:latin typeface="Montserrat Semi-Bold" panose="00000700000000000000"/>
              <a:ea typeface="Montserrat Semi-Bold" panose="00000700000000000000"/>
              <a:cs typeface="Montserrat Semi-Bold" panose="00000700000000000000"/>
              <a:sym typeface="Montserrat Semi-Bold" panose="000007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088798" y="7396785"/>
            <a:ext cx="3778792" cy="807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Кратко опишите, что вы хотите обсудить.</a:t>
            </a:r>
            <a:endParaRPr lang="en-US" sz="23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8088798" y="3532526"/>
            <a:ext cx="3778792" cy="2670768"/>
          </a:xfrm>
          <a:custGeom>
            <a:avLst/>
            <a:gdLst/>
            <a:ahLst/>
            <a:cxnLst/>
            <a:rect l="l" t="t" r="r" b="b"/>
            <a:pathLst>
              <a:path w="3778792" h="2670768">
                <a:moveTo>
                  <a:pt x="0" y="0"/>
                </a:moveTo>
                <a:lnTo>
                  <a:pt x="3778792" y="0"/>
                </a:lnTo>
                <a:lnTo>
                  <a:pt x="3778792" y="2670768"/>
                </a:lnTo>
                <a:lnTo>
                  <a:pt x="0" y="26707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16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3095493" y="6812894"/>
            <a:ext cx="3778792" cy="278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0"/>
              </a:lnSpc>
            </a:pPr>
            <a:r>
              <a:rPr lang="en-US" sz="1825" b="1">
                <a:solidFill>
                  <a:srgbClr val="000000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rPr>
              <a:t>ДОБАВЬТЕ ГЛАВНУЮ МЫСЛЬ</a:t>
            </a:r>
            <a:endParaRPr lang="en-US" sz="1825" b="1">
              <a:solidFill>
                <a:srgbClr val="000000"/>
              </a:solidFill>
              <a:latin typeface="Montserrat Semi-Bold" panose="00000700000000000000"/>
              <a:ea typeface="Montserrat Semi-Bold" panose="00000700000000000000"/>
              <a:cs typeface="Montserrat Semi-Bold" panose="00000700000000000000"/>
              <a:sym typeface="Montserrat Semi-Bold" panose="0000070000000000000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3095493" y="7396785"/>
            <a:ext cx="3778792" cy="807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Кратко опишите, что вы хотите обсудить.</a:t>
            </a:r>
            <a:endParaRPr lang="en-US" sz="23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13095493" y="3532526"/>
            <a:ext cx="3778792" cy="2670768"/>
          </a:xfrm>
          <a:custGeom>
            <a:avLst/>
            <a:gdLst/>
            <a:ahLst/>
            <a:cxnLst/>
            <a:rect l="l" t="t" r="r" b="b"/>
            <a:pathLst>
              <a:path w="3778792" h="2670768">
                <a:moveTo>
                  <a:pt x="0" y="0"/>
                </a:moveTo>
                <a:lnTo>
                  <a:pt x="3778792" y="0"/>
                </a:lnTo>
                <a:lnTo>
                  <a:pt x="3778792" y="2670768"/>
                </a:lnTo>
                <a:lnTo>
                  <a:pt x="0" y="26707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8" r="-3008"/>
            </a:stretch>
          </a:blipFill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511" y="1078492"/>
            <a:ext cx="8112142" cy="7696015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166273" y="1754504"/>
            <a:ext cx="6687253" cy="1897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470"/>
              </a:lnSpc>
            </a:pPr>
            <a:r>
              <a:rPr lang="en-US" sz="6225" b="1">
                <a:solidFill>
                  <a:srgbClr val="000000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rPr>
              <a:t>Запишите свою тему или идею</a:t>
            </a:r>
            <a:endParaRPr lang="en-US" sz="6225" b="1">
              <a:solidFill>
                <a:srgbClr val="000000"/>
              </a:solidFill>
              <a:latin typeface="Montserrat Semi-Bold" panose="00000700000000000000"/>
              <a:ea typeface="Montserrat Semi-Bold" panose="00000700000000000000"/>
              <a:cs typeface="Montserrat Semi-Bold" panose="00000700000000000000"/>
              <a:sym typeface="Montserrat Semi-Bold" panose="0000070000000000000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166273" y="4519205"/>
            <a:ext cx="6687253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Кратко опишите, что вы хотите обсудить.</a:t>
            </a:r>
            <a:endParaRPr lang="en-US" sz="30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1028700" y="9248775"/>
            <a:ext cx="16230600" cy="9525"/>
          </a:xfrm>
          <a:prstGeom prst="rect">
            <a:avLst/>
          </a:prstGeom>
          <a:solidFill>
            <a:srgbClr val="000000"/>
          </a:solidFill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1"/>
            <a:stretch>
              <a:fillRect t="-9333" b="-9333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7677150"/>
            <a:ext cx="3833221" cy="1581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Напишите здесь подпись к фотографии.</a:t>
            </a:r>
            <a:endParaRPr lang="en-US" sz="3000">
              <a:solidFill>
                <a:srgbClr val="FFFFFF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9248775"/>
            <a:ext cx="16230600" cy="9525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3" name="TextBox 3"/>
          <p:cNvSpPr txBox="1"/>
          <p:nvPr/>
        </p:nvSpPr>
        <p:spPr>
          <a:xfrm>
            <a:off x="1543050" y="1394523"/>
            <a:ext cx="13422789" cy="948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470"/>
              </a:lnSpc>
            </a:pPr>
            <a:r>
              <a:rPr lang="en-US" sz="6225" b="1">
                <a:solidFill>
                  <a:srgbClr val="F6A110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rPr>
              <a:t>Запишите свою тему или идею</a:t>
            </a:r>
            <a:endParaRPr lang="en-US" sz="6225" b="1">
              <a:solidFill>
                <a:srgbClr val="F6A110"/>
              </a:solidFill>
              <a:latin typeface="Montserrat Semi-Bold" panose="00000700000000000000"/>
              <a:ea typeface="Montserrat Semi-Bold" panose="00000700000000000000"/>
              <a:cs typeface="Montserrat Semi-Bold" panose="00000700000000000000"/>
              <a:sym typeface="Montserrat Semi-Bold" panose="00000700000000000000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2161386" y="3884299"/>
            <a:ext cx="484146" cy="471822"/>
          </a:xfrm>
          <a:custGeom>
            <a:avLst/>
            <a:gdLst/>
            <a:ahLst/>
            <a:cxnLst/>
            <a:rect l="l" t="t" r="r" b="b"/>
            <a:pathLst>
              <a:path w="484146" h="471822">
                <a:moveTo>
                  <a:pt x="0" y="0"/>
                </a:moveTo>
                <a:lnTo>
                  <a:pt x="484146" y="0"/>
                </a:lnTo>
                <a:lnTo>
                  <a:pt x="484146" y="471822"/>
                </a:lnTo>
                <a:lnTo>
                  <a:pt x="0" y="471822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051422" y="3901135"/>
            <a:ext cx="4959892" cy="367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20"/>
              </a:lnSpc>
            </a:pPr>
            <a:r>
              <a:rPr lang="en-US" sz="2350" b="1">
                <a:solidFill>
                  <a:srgbClr val="000000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rPr>
              <a:t>ДОБАВЬТЕ ГЛАВНУЮ МЫСЛЬ</a:t>
            </a:r>
            <a:endParaRPr lang="en-US" sz="2350" b="1">
              <a:solidFill>
                <a:srgbClr val="000000"/>
              </a:solidFill>
              <a:latin typeface="Montserrat Semi-Bold" panose="00000700000000000000"/>
              <a:ea typeface="Montserrat Semi-Bold" panose="00000700000000000000"/>
              <a:cs typeface="Montserrat Semi-Bold" panose="00000700000000000000"/>
              <a:sym typeface="Montserrat Semi-Bold" panose="0000070000000000000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3051422" y="4558335"/>
            <a:ext cx="4959892" cy="807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Кратко опишите, что вы хотите обсудить.</a:t>
            </a:r>
            <a:endParaRPr lang="en-US" sz="23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2161386" y="6427474"/>
            <a:ext cx="484146" cy="471822"/>
          </a:xfrm>
          <a:custGeom>
            <a:avLst/>
            <a:gdLst/>
            <a:ahLst/>
            <a:cxnLst/>
            <a:rect l="l" t="t" r="r" b="b"/>
            <a:pathLst>
              <a:path w="484146" h="471822">
                <a:moveTo>
                  <a:pt x="0" y="0"/>
                </a:moveTo>
                <a:lnTo>
                  <a:pt x="484146" y="0"/>
                </a:lnTo>
                <a:lnTo>
                  <a:pt x="484146" y="471822"/>
                </a:lnTo>
                <a:lnTo>
                  <a:pt x="0" y="471822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051422" y="6444310"/>
            <a:ext cx="4959892" cy="367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20"/>
              </a:lnSpc>
            </a:pPr>
            <a:r>
              <a:rPr lang="en-US" sz="2350" b="1">
                <a:solidFill>
                  <a:srgbClr val="000000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rPr>
              <a:t>ДОБАВЬТЕ ГЛАВНУЮ МЫСЛЬ</a:t>
            </a:r>
            <a:endParaRPr lang="en-US" sz="2350" b="1">
              <a:solidFill>
                <a:srgbClr val="000000"/>
              </a:solidFill>
              <a:latin typeface="Montserrat Semi-Bold" panose="00000700000000000000"/>
              <a:ea typeface="Montserrat Semi-Bold" panose="00000700000000000000"/>
              <a:cs typeface="Montserrat Semi-Bold" panose="00000700000000000000"/>
              <a:sym typeface="Montserrat Semi-Bold" panose="000007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051422" y="7101510"/>
            <a:ext cx="4959892" cy="807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Кратко опишите, что вы хотите обсудить.</a:t>
            </a:r>
            <a:endParaRPr lang="en-US" sz="23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10276686" y="3884299"/>
            <a:ext cx="484146" cy="471822"/>
          </a:xfrm>
          <a:custGeom>
            <a:avLst/>
            <a:gdLst/>
            <a:ahLst/>
            <a:cxnLst/>
            <a:rect l="l" t="t" r="r" b="b"/>
            <a:pathLst>
              <a:path w="484146" h="471822">
                <a:moveTo>
                  <a:pt x="0" y="0"/>
                </a:moveTo>
                <a:lnTo>
                  <a:pt x="484146" y="0"/>
                </a:lnTo>
                <a:lnTo>
                  <a:pt x="484146" y="471822"/>
                </a:lnTo>
                <a:lnTo>
                  <a:pt x="0" y="471822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1166722" y="3901135"/>
            <a:ext cx="4959892" cy="367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20"/>
              </a:lnSpc>
            </a:pPr>
            <a:r>
              <a:rPr lang="en-US" sz="2350" b="1">
                <a:solidFill>
                  <a:srgbClr val="000000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rPr>
              <a:t>ДОБАВЬТЕ ГЛАВНУЮ МЫСЛЬ</a:t>
            </a:r>
            <a:endParaRPr lang="en-US" sz="2350" b="1">
              <a:solidFill>
                <a:srgbClr val="000000"/>
              </a:solidFill>
              <a:latin typeface="Montserrat Semi-Bold" panose="00000700000000000000"/>
              <a:ea typeface="Montserrat Semi-Bold" panose="00000700000000000000"/>
              <a:cs typeface="Montserrat Semi-Bold" panose="00000700000000000000"/>
              <a:sym typeface="Montserrat Semi-Bold" panose="00000700000000000000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1166722" y="4558335"/>
            <a:ext cx="4959892" cy="807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Кратко опишите, что вы хотите обсудить.</a:t>
            </a:r>
            <a:endParaRPr lang="en-US" sz="23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0276686" y="6427474"/>
            <a:ext cx="484146" cy="471822"/>
          </a:xfrm>
          <a:custGeom>
            <a:avLst/>
            <a:gdLst/>
            <a:ahLst/>
            <a:cxnLst/>
            <a:rect l="l" t="t" r="r" b="b"/>
            <a:pathLst>
              <a:path w="484146" h="471822">
                <a:moveTo>
                  <a:pt x="0" y="0"/>
                </a:moveTo>
                <a:lnTo>
                  <a:pt x="484146" y="0"/>
                </a:lnTo>
                <a:lnTo>
                  <a:pt x="484146" y="471822"/>
                </a:lnTo>
                <a:lnTo>
                  <a:pt x="0" y="471822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1166722" y="6444310"/>
            <a:ext cx="4959892" cy="367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20"/>
              </a:lnSpc>
            </a:pPr>
            <a:r>
              <a:rPr lang="en-US" sz="2350" b="1">
                <a:solidFill>
                  <a:srgbClr val="000000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rPr>
              <a:t>ДОБАВЬТЕ ГЛАВНУЮ МЫСЛЬ</a:t>
            </a:r>
            <a:endParaRPr lang="en-US" sz="2350" b="1">
              <a:solidFill>
                <a:srgbClr val="000000"/>
              </a:solidFill>
              <a:latin typeface="Montserrat Semi-Bold" panose="00000700000000000000"/>
              <a:ea typeface="Montserrat Semi-Bold" panose="00000700000000000000"/>
              <a:cs typeface="Montserrat Semi-Bold" panose="00000700000000000000"/>
              <a:sym typeface="Montserrat Semi-Bold" panose="00000700000000000000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1166722" y="7101510"/>
            <a:ext cx="4959892" cy="807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Кратко опишите, что вы хотите обсудить.</a:t>
            </a:r>
            <a:endParaRPr lang="en-US" sz="23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62100" y="1527873"/>
            <a:ext cx="13422789" cy="948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470"/>
              </a:lnSpc>
            </a:pPr>
            <a:r>
              <a:rPr lang="en-US" sz="6225" b="1">
                <a:solidFill>
                  <a:srgbClr val="F6A110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rPr>
              <a:t>Запишите свою тему или идею</a:t>
            </a:r>
            <a:endParaRPr lang="en-US" sz="6225" b="1">
              <a:solidFill>
                <a:srgbClr val="F6A110"/>
              </a:solidFill>
              <a:latin typeface="Montserrat Semi-Bold" panose="00000700000000000000"/>
              <a:ea typeface="Montserrat Semi-Bold" panose="00000700000000000000"/>
              <a:cs typeface="Montserrat Semi-Bold" panose="00000700000000000000"/>
              <a:sym typeface="Montserrat Semi-Bold" panose="00000700000000000000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1028700" y="9248775"/>
            <a:ext cx="16230600" cy="9525"/>
          </a:xfrm>
          <a:prstGeom prst="rect">
            <a:avLst/>
          </a:prstGeom>
          <a:solidFill>
            <a:srgbClr val="000000"/>
          </a:solidFill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9259" b="-9259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4324350"/>
            <a:ext cx="3833221" cy="1581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Напишите здесь подпись к фотографии.</a:t>
            </a:r>
            <a:endParaRPr lang="en-US" sz="3000">
              <a:solidFill>
                <a:srgbClr val="FFFFFF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160799" y="0"/>
            <a:ext cx="6127201" cy="10287000"/>
          </a:xfrm>
          <a:custGeom>
            <a:avLst/>
            <a:gdLst/>
            <a:ahLst/>
            <a:cxnLst/>
            <a:rect l="l" t="t" r="r" b="b"/>
            <a:pathLst>
              <a:path w="6127201" h="10287000">
                <a:moveTo>
                  <a:pt x="0" y="0"/>
                </a:moveTo>
                <a:lnTo>
                  <a:pt x="6127201" y="0"/>
                </a:lnTo>
                <a:lnTo>
                  <a:pt x="612720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l="-82913" r="-68922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04950" y="1518348"/>
            <a:ext cx="8809968" cy="2295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000"/>
              </a:lnSpc>
            </a:pPr>
            <a:r>
              <a:rPr lang="en-US" sz="7500" b="1">
                <a:solidFill>
                  <a:srgbClr val="F6A110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rPr>
              <a:t>Запишите свою тему или идею</a:t>
            </a:r>
            <a:endParaRPr lang="en-US" sz="7500" b="1">
              <a:solidFill>
                <a:srgbClr val="F6A110"/>
              </a:solidFill>
              <a:latin typeface="Montserrat Semi-Bold" panose="00000700000000000000"/>
              <a:ea typeface="Montserrat Semi-Bold" panose="00000700000000000000"/>
              <a:cs typeface="Montserrat Semi-Bold" panose="00000700000000000000"/>
              <a:sym typeface="Montserrat Semi-Bold" panose="0000070000000000000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504950" y="4292575"/>
            <a:ext cx="8809968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Кратко опишите, что вы хотите обсудить.</a:t>
            </a:r>
            <a:endParaRPr lang="en-US" sz="30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35423" y="621910"/>
            <a:ext cx="8585555" cy="8527376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439636" y="1337373"/>
            <a:ext cx="6687253" cy="1897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470"/>
              </a:lnSpc>
            </a:pPr>
            <a:r>
              <a:rPr lang="en-US" sz="6225" b="1">
                <a:solidFill>
                  <a:srgbClr val="F6A110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rPr>
              <a:t>Запишите свою тему или идею</a:t>
            </a:r>
            <a:endParaRPr lang="en-US" sz="6225" b="1">
              <a:solidFill>
                <a:srgbClr val="F6A110"/>
              </a:solidFill>
              <a:latin typeface="Montserrat Semi-Bold" panose="00000700000000000000"/>
              <a:ea typeface="Montserrat Semi-Bold" panose="00000700000000000000"/>
              <a:cs typeface="Montserrat Semi-Bold" panose="00000700000000000000"/>
              <a:sym typeface="Montserrat Semi-Bold" panose="0000070000000000000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439636" y="4102075"/>
            <a:ext cx="6687253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Кратко опишите, что вы хотите обсудить.</a:t>
            </a:r>
            <a:endParaRPr lang="en-US" sz="30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1028700" y="9248775"/>
            <a:ext cx="16230600" cy="9525"/>
          </a:xfrm>
          <a:prstGeom prst="rect">
            <a:avLst/>
          </a:prstGeom>
          <a:solidFill>
            <a:srgbClr val="000000"/>
          </a:solidFill>
        </p:spPr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1028700" y="9248775"/>
            <a:ext cx="16230600" cy="9525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4" name="Freeform 4"/>
          <p:cNvSpPr/>
          <p:nvPr/>
        </p:nvSpPr>
        <p:spPr>
          <a:xfrm>
            <a:off x="0" y="0"/>
            <a:ext cx="18288000" cy="5429250"/>
          </a:xfrm>
          <a:custGeom>
            <a:avLst/>
            <a:gdLst/>
            <a:ahLst/>
            <a:cxnLst/>
            <a:rect l="l" t="t" r="r" b="b"/>
            <a:pathLst>
              <a:path w="18288000" h="5429250">
                <a:moveTo>
                  <a:pt x="0" y="0"/>
                </a:moveTo>
                <a:lnTo>
                  <a:pt x="18288000" y="0"/>
                </a:lnTo>
                <a:lnTo>
                  <a:pt x="18288000" y="5429250"/>
                </a:lnTo>
                <a:lnTo>
                  <a:pt x="0" y="54292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8145" b="-6641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7157148"/>
            <a:ext cx="13422789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100"/>
              </a:lnSpc>
            </a:pPr>
            <a:r>
              <a:rPr lang="en-US" sz="6750" b="1">
                <a:solidFill>
                  <a:srgbClr val="000000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rPr>
              <a:t>Добавьте заголовок раздела</a:t>
            </a:r>
            <a:endParaRPr lang="en-US" sz="6750" b="1">
              <a:solidFill>
                <a:srgbClr val="000000"/>
              </a:solidFill>
              <a:latin typeface="Montserrat Semi-Bold" panose="00000700000000000000"/>
              <a:ea typeface="Montserrat Semi-Bold" panose="00000700000000000000"/>
              <a:cs typeface="Montserrat Semi-Bold" panose="00000700000000000000"/>
              <a:sym typeface="Montserrat Semi-Bold" panose="0000070000000000000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86035" y="634840"/>
            <a:ext cx="8931034" cy="8090085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439636" y="1337373"/>
            <a:ext cx="6687253" cy="1897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470"/>
              </a:lnSpc>
            </a:pPr>
            <a:r>
              <a:rPr lang="en-US" sz="6225" b="1">
                <a:solidFill>
                  <a:srgbClr val="F6A110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rPr>
              <a:t>Запишите свою тему или идею</a:t>
            </a:r>
            <a:endParaRPr lang="en-US" sz="6225" b="1">
              <a:solidFill>
                <a:srgbClr val="F6A110"/>
              </a:solidFill>
              <a:latin typeface="Montserrat Semi-Bold" panose="00000700000000000000"/>
              <a:ea typeface="Montserrat Semi-Bold" panose="00000700000000000000"/>
              <a:cs typeface="Montserrat Semi-Bold" panose="00000700000000000000"/>
              <a:sym typeface="Montserrat Semi-Bold" panose="0000070000000000000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439636" y="4102075"/>
            <a:ext cx="6687253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Кратко опишите, что вы хотите обсудить.</a:t>
            </a:r>
            <a:endParaRPr lang="en-US" sz="30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1028700" y="9248775"/>
            <a:ext cx="16230600" cy="9525"/>
          </a:xfrm>
          <a:prstGeom prst="rect">
            <a:avLst/>
          </a:prstGeom>
          <a:solidFill>
            <a:srgbClr val="000000"/>
          </a:solidFill>
        </p:spPr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1028700" y="9248775"/>
            <a:ext cx="16230600" cy="9525"/>
          </a:xfrm>
          <a:prstGeom prst="rect">
            <a:avLst/>
          </a:prstGeom>
          <a:solidFill>
            <a:srgbClr val="000000"/>
          </a:solidFill>
        </p:spPr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98663" y="4227159"/>
            <a:ext cx="7208663" cy="185937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0586" y="4277843"/>
            <a:ext cx="6328840" cy="1758011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2259114" y="1911715"/>
            <a:ext cx="13769771" cy="982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740"/>
              </a:lnSpc>
            </a:pPr>
            <a:r>
              <a:rPr lang="en-US" sz="6450" b="1">
                <a:solidFill>
                  <a:srgbClr val="F6A110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rPr>
              <a:t>Запишите свою тему или идею</a:t>
            </a:r>
            <a:endParaRPr lang="en-US" sz="6450" b="1">
              <a:solidFill>
                <a:srgbClr val="F6A110"/>
              </a:solidFill>
              <a:latin typeface="Montserrat Semi-Bold" panose="00000700000000000000"/>
              <a:ea typeface="Montserrat Semi-Bold" panose="00000700000000000000"/>
              <a:cs typeface="Montserrat Semi-Bold" panose="00000700000000000000"/>
              <a:sym typeface="Montserrat Semi-Bold" panose="0000070000000000000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374506" y="6671605"/>
            <a:ext cx="4020999" cy="68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400"/>
              </a:lnSpc>
            </a:pPr>
            <a:r>
              <a:rPr lang="en-US" sz="4500" b="1">
                <a:solidFill>
                  <a:srgbClr val="000000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rPr>
              <a:t>2 ИЗ 6</a:t>
            </a:r>
            <a:endParaRPr lang="en-US" sz="4500" b="1">
              <a:solidFill>
                <a:srgbClr val="000000"/>
              </a:solidFill>
              <a:latin typeface="Montserrat Semi-Bold" panose="00000700000000000000"/>
              <a:ea typeface="Montserrat Semi-Bold" panose="00000700000000000000"/>
              <a:cs typeface="Montserrat Semi-Bold" panose="00000700000000000000"/>
              <a:sym typeface="Montserrat Semi-Bold" panose="0000070000000000000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3374506" y="7585980"/>
            <a:ext cx="4020999" cy="807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Кратко опишите, что вы хотите обсудить.</a:t>
            </a:r>
            <a:endParaRPr lang="en-US" sz="23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892495" y="6671605"/>
            <a:ext cx="4020999" cy="68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400"/>
              </a:lnSpc>
            </a:pPr>
            <a:r>
              <a:rPr lang="en-US" sz="4500" b="1">
                <a:solidFill>
                  <a:srgbClr val="000000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rPr>
              <a:t>5 ИЗ 6</a:t>
            </a:r>
            <a:endParaRPr lang="en-US" sz="4500" b="1">
              <a:solidFill>
                <a:srgbClr val="000000"/>
              </a:solidFill>
              <a:latin typeface="Montserrat Semi-Bold" panose="00000700000000000000"/>
              <a:ea typeface="Montserrat Semi-Bold" panose="00000700000000000000"/>
              <a:cs typeface="Montserrat Semi-Bold" panose="00000700000000000000"/>
              <a:sym typeface="Montserrat Semi-Bold" panose="000007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892495" y="7585980"/>
            <a:ext cx="4020999" cy="807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Кратко опишите, что вы хотите обсудить.</a:t>
            </a:r>
            <a:endParaRPr lang="en-US" sz="23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1810" y="637445"/>
            <a:ext cx="4695056" cy="2738782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394233" y="1294039"/>
            <a:ext cx="4931932" cy="4251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370"/>
              </a:lnSpc>
            </a:pPr>
            <a:r>
              <a:rPr lang="en-US" sz="6975" b="1">
                <a:solidFill>
                  <a:srgbClr val="000000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rPr>
              <a:t>Запишите</a:t>
            </a:r>
            <a:endParaRPr lang="en-US" sz="6975" b="1">
              <a:solidFill>
                <a:srgbClr val="000000"/>
              </a:solidFill>
              <a:latin typeface="Montserrat Semi-Bold" panose="00000700000000000000"/>
              <a:ea typeface="Montserrat Semi-Bold" panose="00000700000000000000"/>
              <a:cs typeface="Montserrat Semi-Bold" panose="00000700000000000000"/>
              <a:sym typeface="Montserrat Semi-Bold" panose="00000700000000000000"/>
            </a:endParaRPr>
          </a:p>
          <a:p>
            <a:pPr marL="0" lvl="0" indent="0" algn="l">
              <a:lnSpc>
                <a:spcPts val="8370"/>
              </a:lnSpc>
            </a:pPr>
            <a:r>
              <a:rPr lang="en-US" sz="6975" b="1">
                <a:solidFill>
                  <a:srgbClr val="000000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rPr>
              <a:t>свою тему или идею</a:t>
            </a:r>
            <a:endParaRPr lang="en-US" sz="6975" b="1">
              <a:solidFill>
                <a:srgbClr val="000000"/>
              </a:solidFill>
              <a:latin typeface="Montserrat Semi-Bold" panose="00000700000000000000"/>
              <a:ea typeface="Montserrat Semi-Bold" panose="00000700000000000000"/>
              <a:cs typeface="Montserrat Semi-Bold" panose="00000700000000000000"/>
              <a:sym typeface="Montserrat Semi-Bold" panose="00000700000000000000"/>
            </a:endParaRPr>
          </a:p>
          <a:p>
            <a:pPr marL="0" lvl="0" indent="0" algn="l">
              <a:lnSpc>
                <a:spcPts val="8370"/>
              </a:lnSpc>
            </a:pPr>
          </a:p>
        </p:txBody>
      </p:sp>
      <p:sp>
        <p:nvSpPr>
          <p:cNvPr id="5" name="TextBox 5"/>
          <p:cNvSpPr txBox="1"/>
          <p:nvPr/>
        </p:nvSpPr>
        <p:spPr>
          <a:xfrm>
            <a:off x="1394233" y="5201741"/>
            <a:ext cx="4931932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Кратко опишите, что вы хотите обсудить.</a:t>
            </a:r>
            <a:endParaRPr lang="en-US" sz="30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1810" y="3774108"/>
            <a:ext cx="4695056" cy="2738782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1810" y="6910772"/>
            <a:ext cx="4695056" cy="2738782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14101493" y="1671557"/>
            <a:ext cx="2812685" cy="670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200" b="1">
                <a:solidFill>
                  <a:srgbClr val="000000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rPr>
              <a:t>ДОБАВЬТЕ ГЛАВНУЮ МЫСЛЬ</a:t>
            </a:r>
            <a:endParaRPr lang="en-US" sz="2200" b="1">
              <a:solidFill>
                <a:srgbClr val="000000"/>
              </a:solidFill>
              <a:latin typeface="Montserrat Semi-Bold" panose="00000700000000000000"/>
              <a:ea typeface="Montserrat Semi-Bold" panose="00000700000000000000"/>
              <a:cs typeface="Montserrat Semi-Bold" panose="00000700000000000000"/>
              <a:sym typeface="Montserrat Semi-Bold" panose="000007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4101493" y="4808220"/>
            <a:ext cx="2812685" cy="670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200" b="1">
                <a:solidFill>
                  <a:srgbClr val="000000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rPr>
              <a:t>ДОБАВЬТЕ ГЛАВНУЮ МЫСЛЬ</a:t>
            </a:r>
            <a:endParaRPr lang="en-US" sz="2200" b="1">
              <a:solidFill>
                <a:srgbClr val="000000"/>
              </a:solidFill>
              <a:latin typeface="Montserrat Semi-Bold" panose="00000700000000000000"/>
              <a:ea typeface="Montserrat Semi-Bold" panose="00000700000000000000"/>
              <a:cs typeface="Montserrat Semi-Bold" panose="00000700000000000000"/>
              <a:sym typeface="Montserrat Semi-Bold" panose="000007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4101493" y="7944883"/>
            <a:ext cx="2812685" cy="670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200" b="1">
                <a:solidFill>
                  <a:srgbClr val="000000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rPr>
              <a:t>ДОБАВЬТЕ ГЛАВНУЮ МЫСЛЬ</a:t>
            </a:r>
            <a:endParaRPr lang="en-US" sz="2200" b="1">
              <a:solidFill>
                <a:srgbClr val="000000"/>
              </a:solidFill>
              <a:latin typeface="Montserrat Semi-Bold" panose="00000700000000000000"/>
              <a:ea typeface="Montserrat Semi-Bold" panose="00000700000000000000"/>
              <a:cs typeface="Montserrat Semi-Bold" panose="00000700000000000000"/>
              <a:sym typeface="Montserrat Semi-Bold" panose="0000070000000000000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9248775"/>
            <a:ext cx="16230600" cy="9525"/>
          </a:xfrm>
          <a:prstGeom prst="rect">
            <a:avLst/>
          </a:prstGeom>
          <a:solidFill>
            <a:srgbClr val="000000"/>
          </a:solidFill>
        </p:spPr>
      </p:sp>
      <p:grpSp>
        <p:nvGrpSpPr>
          <p:cNvPr id="3" name="Group 3"/>
          <p:cNvGrpSpPr/>
          <p:nvPr/>
        </p:nvGrpSpPr>
        <p:grpSpPr>
          <a:xfrm rot="0">
            <a:off x="10264372" y="1630031"/>
            <a:ext cx="163286" cy="163286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6A110"/>
            </a:solidFill>
          </p:spPr>
        </p:sp>
      </p:grpSp>
      <p:sp>
        <p:nvSpPr>
          <p:cNvPr id="5" name="TextBox 5"/>
          <p:cNvSpPr txBox="1"/>
          <p:nvPr/>
        </p:nvSpPr>
        <p:spPr>
          <a:xfrm>
            <a:off x="10817085" y="1492599"/>
            <a:ext cx="4959892" cy="367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20"/>
              </a:lnSpc>
            </a:pPr>
            <a:r>
              <a:rPr lang="en-US" sz="2350" b="1">
                <a:solidFill>
                  <a:srgbClr val="000000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rPr>
              <a:t>ДОБАВЬТЕ ГЛАВНУЮ МЫСЛЬ</a:t>
            </a:r>
            <a:endParaRPr lang="en-US" sz="2350" b="1">
              <a:solidFill>
                <a:srgbClr val="000000"/>
              </a:solidFill>
              <a:latin typeface="Montserrat Semi-Bold" panose="00000700000000000000"/>
              <a:ea typeface="Montserrat Semi-Bold" panose="00000700000000000000"/>
              <a:cs typeface="Montserrat Semi-Bold" panose="00000700000000000000"/>
              <a:sym typeface="Montserrat Semi-Bold" panose="0000070000000000000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817085" y="2054549"/>
            <a:ext cx="4959892" cy="807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Кратко опишите, что вы хотите обсудить.</a:t>
            </a:r>
            <a:endParaRPr lang="en-US" sz="23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grpSp>
        <p:nvGrpSpPr>
          <p:cNvPr id="7" name="Group 7"/>
          <p:cNvGrpSpPr/>
          <p:nvPr/>
        </p:nvGrpSpPr>
        <p:grpSpPr>
          <a:xfrm rot="0">
            <a:off x="10264372" y="4214780"/>
            <a:ext cx="163286" cy="163286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6A110"/>
            </a:solidFill>
          </p:spPr>
        </p:sp>
      </p:grpSp>
      <p:sp>
        <p:nvSpPr>
          <p:cNvPr id="9" name="TextBox 9"/>
          <p:cNvSpPr txBox="1"/>
          <p:nvPr/>
        </p:nvSpPr>
        <p:spPr>
          <a:xfrm>
            <a:off x="10817085" y="4077348"/>
            <a:ext cx="4959892" cy="367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20"/>
              </a:lnSpc>
            </a:pPr>
            <a:r>
              <a:rPr lang="en-US" sz="2350" b="1">
                <a:solidFill>
                  <a:srgbClr val="000000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rPr>
              <a:t>ДОБАВЬТЕ ГЛАВНУЮ МЫСЛЬ</a:t>
            </a:r>
            <a:endParaRPr lang="en-US" sz="2350" b="1">
              <a:solidFill>
                <a:srgbClr val="000000"/>
              </a:solidFill>
              <a:latin typeface="Montserrat Semi-Bold" panose="00000700000000000000"/>
              <a:ea typeface="Montserrat Semi-Bold" panose="00000700000000000000"/>
              <a:cs typeface="Montserrat Semi-Bold" panose="00000700000000000000"/>
              <a:sym typeface="Montserrat Semi-Bold" panose="000007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817085" y="4639297"/>
            <a:ext cx="4959892" cy="807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Кратко опишите, что вы хотите обсудить.</a:t>
            </a:r>
            <a:endParaRPr lang="en-US" sz="23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grpSp>
        <p:nvGrpSpPr>
          <p:cNvPr id="11" name="Group 11"/>
          <p:cNvGrpSpPr/>
          <p:nvPr/>
        </p:nvGrpSpPr>
        <p:grpSpPr>
          <a:xfrm rot="0">
            <a:off x="10264372" y="6799528"/>
            <a:ext cx="163286" cy="163286"/>
            <a:chOff x="0" y="0"/>
            <a:chExt cx="6350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6A110"/>
            </a:solidFill>
          </p:spPr>
        </p:sp>
      </p:grpSp>
      <p:sp>
        <p:nvSpPr>
          <p:cNvPr id="13" name="TextBox 13"/>
          <p:cNvSpPr txBox="1"/>
          <p:nvPr/>
        </p:nvSpPr>
        <p:spPr>
          <a:xfrm>
            <a:off x="10817085" y="6662096"/>
            <a:ext cx="4959892" cy="367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20"/>
              </a:lnSpc>
            </a:pPr>
            <a:r>
              <a:rPr lang="en-US" sz="2350" b="1">
                <a:solidFill>
                  <a:srgbClr val="000000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rPr>
              <a:t>ДОБАВЬТЕ ГЛАВНУЮ МЫСЛЬ</a:t>
            </a:r>
            <a:endParaRPr lang="en-US" sz="2350" b="1">
              <a:solidFill>
                <a:srgbClr val="000000"/>
              </a:solidFill>
              <a:latin typeface="Montserrat Semi-Bold" panose="00000700000000000000"/>
              <a:ea typeface="Montserrat Semi-Bold" panose="00000700000000000000"/>
              <a:cs typeface="Montserrat Semi-Bold" panose="00000700000000000000"/>
              <a:sym typeface="Montserrat Semi-Bold" panose="0000070000000000000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0817085" y="7224046"/>
            <a:ext cx="4959892" cy="807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Кратко опишите, что вы хотите обсудить.</a:t>
            </a:r>
            <a:endParaRPr lang="en-US" sz="23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436914" y="1492599"/>
            <a:ext cx="6069489" cy="3438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000"/>
              </a:lnSpc>
            </a:pPr>
            <a:r>
              <a:rPr lang="en-US" sz="7500" b="1">
                <a:solidFill>
                  <a:srgbClr val="F6A110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rPr>
              <a:t>Запишите свою тему или идею</a:t>
            </a:r>
            <a:endParaRPr lang="en-US" sz="7500" b="1">
              <a:solidFill>
                <a:srgbClr val="F6A110"/>
              </a:solidFill>
              <a:latin typeface="Montserrat Semi-Bold" panose="00000700000000000000"/>
              <a:ea typeface="Montserrat Semi-Bold" panose="00000700000000000000"/>
              <a:cs typeface="Montserrat Semi-Bold" panose="00000700000000000000"/>
              <a:sym typeface="Montserrat Semi-Bold" panose="0000070000000000000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495425" y="1462903"/>
            <a:ext cx="6657318" cy="1874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380"/>
              </a:lnSpc>
            </a:pPr>
            <a:r>
              <a:rPr lang="en-US" sz="6150" b="1">
                <a:solidFill>
                  <a:srgbClr val="000000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rPr>
              <a:t>Запишите свою тему или идею</a:t>
            </a:r>
            <a:endParaRPr lang="en-US" sz="6150" b="1">
              <a:solidFill>
                <a:srgbClr val="000000"/>
              </a:solidFill>
              <a:latin typeface="Montserrat Semi-Bold" panose="00000700000000000000"/>
              <a:ea typeface="Montserrat Semi-Bold" panose="00000700000000000000"/>
              <a:cs typeface="Montserrat Semi-Bold" panose="00000700000000000000"/>
              <a:sym typeface="Montserrat Semi-Bold" panose="0000070000000000000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192407" y="1558153"/>
            <a:ext cx="6600168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Кратко опишите, что вы хотите обсудить.</a:t>
            </a:r>
            <a:endParaRPr lang="en-US" sz="30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0" y="5572125"/>
            <a:ext cx="18288000" cy="4714875"/>
          </a:xfrm>
          <a:custGeom>
            <a:avLst/>
            <a:gdLst/>
            <a:ahLst/>
            <a:cxnLst/>
            <a:rect l="l" t="t" r="r" b="b"/>
            <a:pathLst>
              <a:path w="18288000" h="4714875">
                <a:moveTo>
                  <a:pt x="0" y="0"/>
                </a:moveTo>
                <a:lnTo>
                  <a:pt x="18288000" y="0"/>
                </a:lnTo>
                <a:lnTo>
                  <a:pt x="18288000" y="4714875"/>
                </a:lnTo>
                <a:lnTo>
                  <a:pt x="0" y="47148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6695" b="-81890"/>
            </a:stretch>
          </a:blipFill>
        </p:spPr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1028700" y="9248775"/>
            <a:ext cx="11946524" cy="9525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4" name="TextBox 4"/>
          <p:cNvSpPr txBox="1"/>
          <p:nvPr/>
        </p:nvSpPr>
        <p:spPr>
          <a:xfrm>
            <a:off x="1028700" y="2940066"/>
            <a:ext cx="11946524" cy="4366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680"/>
              </a:lnSpc>
              <a:spcBef>
                <a:spcPct val="0"/>
              </a:spcBef>
            </a:pPr>
            <a:r>
              <a:rPr lang="en-US" sz="6200" b="1">
                <a:solidFill>
                  <a:srgbClr val="000000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rPr>
              <a:t>БУДУЩЕЕ ПРИНАДЛЕЖИТ ТЕМ, КТО ВЕРИТ В КРАСОТУ СВОИХ МЕЧТАНИЙ.</a:t>
            </a:r>
            <a:endParaRPr lang="en-US" sz="6200" b="1">
              <a:solidFill>
                <a:srgbClr val="000000"/>
              </a:solidFill>
              <a:latin typeface="Montserrat Medium" panose="00000600000000000000"/>
              <a:ea typeface="Montserrat Medium" panose="00000600000000000000"/>
              <a:cs typeface="Montserrat Medium" panose="00000600000000000000"/>
              <a:sym typeface="Montserrat Medium" panose="00000600000000000000"/>
            </a:endParaRPr>
          </a:p>
          <a:p>
            <a:pPr marL="0" lvl="0" indent="0" algn="l">
              <a:lnSpc>
                <a:spcPts val="8680"/>
              </a:lnSpc>
              <a:spcBef>
                <a:spcPct val="0"/>
              </a:spcBef>
            </a:pPr>
          </a:p>
        </p:txBody>
      </p:sp>
      <p:sp>
        <p:nvSpPr>
          <p:cNvPr id="5" name="Freeform 5"/>
          <p:cNvSpPr/>
          <p:nvPr/>
        </p:nvSpPr>
        <p:spPr>
          <a:xfrm>
            <a:off x="1028700" y="1028700"/>
            <a:ext cx="494732" cy="375996"/>
          </a:xfrm>
          <a:custGeom>
            <a:avLst/>
            <a:gdLst/>
            <a:ahLst/>
            <a:cxnLst/>
            <a:rect l="l" t="t" r="r" b="b"/>
            <a:pathLst>
              <a:path w="494732" h="375996">
                <a:moveTo>
                  <a:pt x="0" y="0"/>
                </a:moveTo>
                <a:lnTo>
                  <a:pt x="494732" y="0"/>
                </a:lnTo>
                <a:lnTo>
                  <a:pt x="494732" y="375996"/>
                </a:lnTo>
                <a:lnTo>
                  <a:pt x="0" y="3759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140638" y="0"/>
            <a:ext cx="4147362" cy="10287000"/>
          </a:xfrm>
          <a:custGeom>
            <a:avLst/>
            <a:gdLst/>
            <a:ahLst/>
            <a:cxnLst/>
            <a:rect l="l" t="t" r="r" b="b"/>
            <a:pathLst>
              <a:path w="4147362" h="10287000">
                <a:moveTo>
                  <a:pt x="0" y="0"/>
                </a:moveTo>
                <a:lnTo>
                  <a:pt x="4147362" y="0"/>
                </a:lnTo>
                <a:lnTo>
                  <a:pt x="414736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27661" r="-144394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028700" y="7086872"/>
            <a:ext cx="11946524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— Элеонора Рузвельт</a:t>
            </a:r>
            <a:endParaRPr lang="en-US" sz="30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69258" y="1349025"/>
            <a:ext cx="4931932" cy="1800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050"/>
              </a:lnSpc>
            </a:pPr>
            <a:r>
              <a:rPr lang="en-US" sz="5875" b="1">
                <a:solidFill>
                  <a:srgbClr val="F6A110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rPr>
              <a:t>Бесплатные</a:t>
            </a:r>
            <a:endParaRPr lang="en-US" sz="5875" b="1">
              <a:solidFill>
                <a:srgbClr val="F6A110"/>
              </a:solidFill>
              <a:latin typeface="Montserrat Semi-Bold" panose="00000700000000000000"/>
              <a:ea typeface="Montserrat Semi-Bold" panose="00000700000000000000"/>
              <a:cs typeface="Montserrat Semi-Bold" panose="00000700000000000000"/>
              <a:sym typeface="Montserrat Semi-Bold" panose="00000700000000000000"/>
            </a:endParaRPr>
          </a:p>
          <a:p>
            <a:pPr marL="0" lvl="0" indent="0" algn="l">
              <a:lnSpc>
                <a:spcPts val="7050"/>
              </a:lnSpc>
            </a:pPr>
            <a:r>
              <a:rPr lang="en-US" sz="5875" b="1">
                <a:solidFill>
                  <a:srgbClr val="F6A110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rPr>
              <a:t>ресурсы</a:t>
            </a:r>
            <a:endParaRPr lang="en-US" sz="5875" b="1">
              <a:solidFill>
                <a:srgbClr val="F6A110"/>
              </a:solidFill>
              <a:latin typeface="Montserrat Semi-Bold" panose="00000700000000000000"/>
              <a:ea typeface="Montserrat Semi-Bold" panose="00000700000000000000"/>
              <a:cs typeface="Montserrat Semi-Bold" panose="00000700000000000000"/>
              <a:sym typeface="Montserrat Semi-Bold" panose="00000700000000000000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9001489" y="1532728"/>
            <a:ext cx="608516" cy="439238"/>
          </a:xfrm>
          <a:custGeom>
            <a:avLst/>
            <a:gdLst/>
            <a:ahLst/>
            <a:cxnLst/>
            <a:rect l="l" t="t" r="r" b="b"/>
            <a:pathLst>
              <a:path w="608516" h="439238">
                <a:moveTo>
                  <a:pt x="0" y="0"/>
                </a:moveTo>
                <a:lnTo>
                  <a:pt x="608516" y="0"/>
                </a:lnTo>
                <a:lnTo>
                  <a:pt x="608516" y="439238"/>
                </a:lnTo>
                <a:lnTo>
                  <a:pt x="0" y="439238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0455225" y="1435325"/>
            <a:ext cx="483027" cy="634045"/>
          </a:xfrm>
          <a:custGeom>
            <a:avLst/>
            <a:gdLst/>
            <a:ahLst/>
            <a:cxnLst/>
            <a:rect l="l" t="t" r="r" b="b"/>
            <a:pathLst>
              <a:path w="483027" h="634045">
                <a:moveTo>
                  <a:pt x="0" y="0"/>
                </a:moveTo>
                <a:lnTo>
                  <a:pt x="483027" y="0"/>
                </a:lnTo>
                <a:lnTo>
                  <a:pt x="483027" y="634045"/>
                </a:lnTo>
                <a:lnTo>
                  <a:pt x="0" y="63404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787697" y="1484026"/>
            <a:ext cx="547593" cy="536641"/>
          </a:xfrm>
          <a:custGeom>
            <a:avLst/>
            <a:gdLst/>
            <a:ahLst/>
            <a:cxnLst/>
            <a:rect l="l" t="t" r="r" b="b"/>
            <a:pathLst>
              <a:path w="547593" h="536641">
                <a:moveTo>
                  <a:pt x="0" y="0"/>
                </a:moveTo>
                <a:lnTo>
                  <a:pt x="547593" y="0"/>
                </a:lnTo>
                <a:lnTo>
                  <a:pt x="547593" y="536642"/>
                </a:lnTo>
                <a:lnTo>
                  <a:pt x="0" y="53664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4676951" y="1435325"/>
            <a:ext cx="423081" cy="634045"/>
          </a:xfrm>
          <a:custGeom>
            <a:avLst/>
            <a:gdLst/>
            <a:ahLst/>
            <a:cxnLst/>
            <a:rect l="l" t="t" r="r" b="b"/>
            <a:pathLst>
              <a:path w="423081" h="634045">
                <a:moveTo>
                  <a:pt x="0" y="0"/>
                </a:moveTo>
                <a:lnTo>
                  <a:pt x="423081" y="0"/>
                </a:lnTo>
                <a:lnTo>
                  <a:pt x="423081" y="634045"/>
                </a:lnTo>
                <a:lnTo>
                  <a:pt x="0" y="6340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3219743" y="1480302"/>
            <a:ext cx="515401" cy="544089"/>
          </a:xfrm>
          <a:custGeom>
            <a:avLst/>
            <a:gdLst/>
            <a:ahLst/>
            <a:cxnLst/>
            <a:rect l="l" t="t" r="r" b="b"/>
            <a:pathLst>
              <a:path w="515401" h="544089">
                <a:moveTo>
                  <a:pt x="0" y="0"/>
                </a:moveTo>
                <a:lnTo>
                  <a:pt x="515401" y="0"/>
                </a:lnTo>
                <a:lnTo>
                  <a:pt x="515401" y="544090"/>
                </a:lnTo>
                <a:lnTo>
                  <a:pt x="0" y="54409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6002516" y="1435325"/>
            <a:ext cx="564876" cy="634045"/>
          </a:xfrm>
          <a:custGeom>
            <a:avLst/>
            <a:gdLst/>
            <a:ahLst/>
            <a:cxnLst/>
            <a:rect l="l" t="t" r="r" b="b"/>
            <a:pathLst>
              <a:path w="564876" h="634045">
                <a:moveTo>
                  <a:pt x="0" y="0"/>
                </a:moveTo>
                <a:lnTo>
                  <a:pt x="564877" y="0"/>
                </a:lnTo>
                <a:lnTo>
                  <a:pt x="564877" y="634045"/>
                </a:lnTo>
                <a:lnTo>
                  <a:pt x="0" y="63404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8996006" y="7575993"/>
            <a:ext cx="613999" cy="477803"/>
          </a:xfrm>
          <a:custGeom>
            <a:avLst/>
            <a:gdLst/>
            <a:ahLst/>
            <a:cxnLst/>
            <a:rect l="l" t="t" r="r" b="b"/>
            <a:pathLst>
              <a:path w="613999" h="477803">
                <a:moveTo>
                  <a:pt x="0" y="0"/>
                </a:moveTo>
                <a:lnTo>
                  <a:pt x="613999" y="0"/>
                </a:lnTo>
                <a:lnTo>
                  <a:pt x="613999" y="477803"/>
                </a:lnTo>
                <a:lnTo>
                  <a:pt x="0" y="47780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569930" y="7497872"/>
            <a:ext cx="253618" cy="634045"/>
          </a:xfrm>
          <a:custGeom>
            <a:avLst/>
            <a:gdLst/>
            <a:ahLst/>
            <a:cxnLst/>
            <a:rect l="l" t="t" r="r" b="b"/>
            <a:pathLst>
              <a:path w="253618" h="634045">
                <a:moveTo>
                  <a:pt x="0" y="0"/>
                </a:moveTo>
                <a:lnTo>
                  <a:pt x="253618" y="0"/>
                </a:lnTo>
                <a:lnTo>
                  <a:pt x="253618" y="634045"/>
                </a:lnTo>
                <a:lnTo>
                  <a:pt x="0" y="63404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1735483" y="7592021"/>
            <a:ext cx="652022" cy="445746"/>
          </a:xfrm>
          <a:custGeom>
            <a:avLst/>
            <a:gdLst/>
            <a:ahLst/>
            <a:cxnLst/>
            <a:rect l="l" t="t" r="r" b="b"/>
            <a:pathLst>
              <a:path w="652022" h="445746">
                <a:moveTo>
                  <a:pt x="0" y="0"/>
                </a:moveTo>
                <a:lnTo>
                  <a:pt x="652021" y="0"/>
                </a:lnTo>
                <a:lnTo>
                  <a:pt x="652021" y="445746"/>
                </a:lnTo>
                <a:lnTo>
                  <a:pt x="0" y="445746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618610" y="7546485"/>
            <a:ext cx="539762" cy="536818"/>
          </a:xfrm>
          <a:custGeom>
            <a:avLst/>
            <a:gdLst/>
            <a:ahLst/>
            <a:cxnLst/>
            <a:rect l="l" t="t" r="r" b="b"/>
            <a:pathLst>
              <a:path w="539762" h="536818">
                <a:moveTo>
                  <a:pt x="0" y="0"/>
                </a:moveTo>
                <a:lnTo>
                  <a:pt x="539763" y="0"/>
                </a:lnTo>
                <a:lnTo>
                  <a:pt x="539763" y="536818"/>
                </a:lnTo>
                <a:lnTo>
                  <a:pt x="0" y="536818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3361586" y="7497872"/>
            <a:ext cx="231715" cy="634045"/>
          </a:xfrm>
          <a:custGeom>
            <a:avLst/>
            <a:gdLst/>
            <a:ahLst/>
            <a:cxnLst/>
            <a:rect l="l" t="t" r="r" b="b"/>
            <a:pathLst>
              <a:path w="231715" h="634045">
                <a:moveTo>
                  <a:pt x="0" y="0"/>
                </a:moveTo>
                <a:lnTo>
                  <a:pt x="231715" y="0"/>
                </a:lnTo>
                <a:lnTo>
                  <a:pt x="231715" y="634045"/>
                </a:lnTo>
                <a:lnTo>
                  <a:pt x="0" y="634045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6002516" y="7543240"/>
            <a:ext cx="564876" cy="543308"/>
          </a:xfrm>
          <a:custGeom>
            <a:avLst/>
            <a:gdLst/>
            <a:ahLst/>
            <a:cxnLst/>
            <a:rect l="l" t="t" r="r" b="b"/>
            <a:pathLst>
              <a:path w="564876" h="543308">
                <a:moveTo>
                  <a:pt x="0" y="0"/>
                </a:moveTo>
                <a:lnTo>
                  <a:pt x="564877" y="0"/>
                </a:lnTo>
                <a:lnTo>
                  <a:pt x="564877" y="543308"/>
                </a:lnTo>
                <a:lnTo>
                  <a:pt x="0" y="543308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9123027" y="5982235"/>
            <a:ext cx="365440" cy="634045"/>
          </a:xfrm>
          <a:custGeom>
            <a:avLst/>
            <a:gdLst/>
            <a:ahLst/>
            <a:cxnLst/>
            <a:rect l="l" t="t" r="r" b="b"/>
            <a:pathLst>
              <a:path w="365440" h="634045">
                <a:moveTo>
                  <a:pt x="0" y="0"/>
                </a:moveTo>
                <a:lnTo>
                  <a:pt x="365440" y="0"/>
                </a:lnTo>
                <a:lnTo>
                  <a:pt x="365440" y="634045"/>
                </a:lnTo>
                <a:lnTo>
                  <a:pt x="0" y="634045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0475399" y="5982235"/>
            <a:ext cx="442679" cy="634045"/>
          </a:xfrm>
          <a:custGeom>
            <a:avLst/>
            <a:gdLst/>
            <a:ahLst/>
            <a:cxnLst/>
            <a:rect l="l" t="t" r="r" b="b"/>
            <a:pathLst>
              <a:path w="442679" h="634045">
                <a:moveTo>
                  <a:pt x="0" y="0"/>
                </a:moveTo>
                <a:lnTo>
                  <a:pt x="442679" y="0"/>
                </a:lnTo>
                <a:lnTo>
                  <a:pt x="442679" y="634045"/>
                </a:lnTo>
                <a:lnTo>
                  <a:pt x="0" y="634045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1823438" y="5982235"/>
            <a:ext cx="476110" cy="634045"/>
          </a:xfrm>
          <a:custGeom>
            <a:avLst/>
            <a:gdLst/>
            <a:ahLst/>
            <a:cxnLst/>
            <a:rect l="l" t="t" r="r" b="b"/>
            <a:pathLst>
              <a:path w="476110" h="634045">
                <a:moveTo>
                  <a:pt x="0" y="0"/>
                </a:moveTo>
                <a:lnTo>
                  <a:pt x="476111" y="0"/>
                </a:lnTo>
                <a:lnTo>
                  <a:pt x="476111" y="634045"/>
                </a:lnTo>
                <a:lnTo>
                  <a:pt x="0" y="634045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4644096" y="5982235"/>
            <a:ext cx="488791" cy="634045"/>
          </a:xfrm>
          <a:custGeom>
            <a:avLst/>
            <a:gdLst/>
            <a:ahLst/>
            <a:cxnLst/>
            <a:rect l="l" t="t" r="r" b="b"/>
            <a:pathLst>
              <a:path w="488791" h="634045">
                <a:moveTo>
                  <a:pt x="0" y="0"/>
                </a:moveTo>
                <a:lnTo>
                  <a:pt x="488791" y="0"/>
                </a:lnTo>
                <a:lnTo>
                  <a:pt x="488791" y="634045"/>
                </a:lnTo>
                <a:lnTo>
                  <a:pt x="0" y="634045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3337953" y="5982235"/>
            <a:ext cx="278980" cy="634045"/>
          </a:xfrm>
          <a:custGeom>
            <a:avLst/>
            <a:gdLst/>
            <a:ahLst/>
            <a:cxnLst/>
            <a:rect l="l" t="t" r="r" b="b"/>
            <a:pathLst>
              <a:path w="278980" h="634045">
                <a:moveTo>
                  <a:pt x="0" y="0"/>
                </a:moveTo>
                <a:lnTo>
                  <a:pt x="278980" y="0"/>
                </a:lnTo>
                <a:lnTo>
                  <a:pt x="278980" y="634045"/>
                </a:lnTo>
                <a:lnTo>
                  <a:pt x="0" y="634045"/>
                </a:lnTo>
                <a:lnTo>
                  <a:pt x="0" y="0"/>
                </a:lnTo>
                <a:close/>
              </a:path>
            </a:pathLst>
          </a:custGeom>
          <a:blipFill>
            <a:blip r:embed="rId33"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6037990" y="6052293"/>
            <a:ext cx="493928" cy="493928"/>
          </a:xfrm>
          <a:custGeom>
            <a:avLst/>
            <a:gdLst/>
            <a:ahLst/>
            <a:cxnLst/>
            <a:rect l="l" t="t" r="r" b="b"/>
            <a:pathLst>
              <a:path w="493928" h="493928">
                <a:moveTo>
                  <a:pt x="0" y="0"/>
                </a:moveTo>
                <a:lnTo>
                  <a:pt x="493928" y="0"/>
                </a:lnTo>
                <a:lnTo>
                  <a:pt x="493928" y="493928"/>
                </a:lnTo>
                <a:lnTo>
                  <a:pt x="0" y="493928"/>
                </a:lnTo>
                <a:lnTo>
                  <a:pt x="0" y="0"/>
                </a:lnTo>
                <a:close/>
              </a:path>
            </a:pathLst>
          </a:custGeom>
          <a:blipFill>
            <a:blip r:embed="rId35">
              <a:extLst>
                <a:ext uri="{96DAC541-7B7A-43D3-8B79-37D633B846F1}">
                  <asvg:svgBlip xmlns:asvg="http://schemas.microsoft.com/office/drawing/2016/SVG/main" r:embed="rId36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9019826" y="4504977"/>
            <a:ext cx="571842" cy="557286"/>
          </a:xfrm>
          <a:custGeom>
            <a:avLst/>
            <a:gdLst/>
            <a:ahLst/>
            <a:cxnLst/>
            <a:rect l="l" t="t" r="r" b="b"/>
            <a:pathLst>
              <a:path w="571842" h="557286">
                <a:moveTo>
                  <a:pt x="0" y="0"/>
                </a:moveTo>
                <a:lnTo>
                  <a:pt x="571842" y="0"/>
                </a:lnTo>
                <a:lnTo>
                  <a:pt x="571842" y="557287"/>
                </a:lnTo>
                <a:lnTo>
                  <a:pt x="0" y="557287"/>
                </a:lnTo>
                <a:lnTo>
                  <a:pt x="0" y="0"/>
                </a:lnTo>
                <a:close/>
              </a:path>
            </a:pathLst>
          </a:custGeom>
          <a:blipFill>
            <a:blip r:embed="rId37">
              <a:extLst>
                <a:ext uri="{96DAC541-7B7A-43D3-8B79-37D633B846F1}">
                  <asvg:svgBlip xmlns:asvg="http://schemas.microsoft.com/office/drawing/2016/SVG/main" r:embed="rId38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0463871" y="4466598"/>
            <a:ext cx="465735" cy="634045"/>
          </a:xfrm>
          <a:custGeom>
            <a:avLst/>
            <a:gdLst/>
            <a:ahLst/>
            <a:cxnLst/>
            <a:rect l="l" t="t" r="r" b="b"/>
            <a:pathLst>
              <a:path w="465735" h="634045">
                <a:moveTo>
                  <a:pt x="0" y="0"/>
                </a:moveTo>
                <a:lnTo>
                  <a:pt x="465735" y="0"/>
                </a:lnTo>
                <a:lnTo>
                  <a:pt x="465735" y="634045"/>
                </a:lnTo>
                <a:lnTo>
                  <a:pt x="0" y="634045"/>
                </a:lnTo>
                <a:lnTo>
                  <a:pt x="0" y="0"/>
                </a:lnTo>
                <a:close/>
              </a:path>
            </a:pathLst>
          </a:custGeom>
          <a:blipFill>
            <a:blip r:embed="rId39">
              <a:extLst>
                <a:ext uri="{96DAC541-7B7A-43D3-8B79-37D633B846F1}">
                  <asvg:svgBlip xmlns:asvg="http://schemas.microsoft.com/office/drawing/2016/SVG/main" r:embed="rId40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11779632" y="4466598"/>
            <a:ext cx="563724" cy="634045"/>
          </a:xfrm>
          <a:custGeom>
            <a:avLst/>
            <a:gdLst/>
            <a:ahLst/>
            <a:cxnLst/>
            <a:rect l="l" t="t" r="r" b="b"/>
            <a:pathLst>
              <a:path w="563724" h="634045">
                <a:moveTo>
                  <a:pt x="0" y="0"/>
                </a:moveTo>
                <a:lnTo>
                  <a:pt x="563723" y="0"/>
                </a:lnTo>
                <a:lnTo>
                  <a:pt x="563723" y="634045"/>
                </a:lnTo>
                <a:lnTo>
                  <a:pt x="0" y="634045"/>
                </a:lnTo>
                <a:lnTo>
                  <a:pt x="0" y="0"/>
                </a:lnTo>
                <a:close/>
              </a:path>
            </a:pathLst>
          </a:custGeom>
          <a:blipFill>
            <a:blip r:embed="rId41">
              <a:extLst>
                <a:ext uri="{96DAC541-7B7A-43D3-8B79-37D633B846F1}">
                  <asvg:svgBlip xmlns:asvg="http://schemas.microsoft.com/office/drawing/2016/SVG/main" r:embed="rId42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14640638" y="4466598"/>
            <a:ext cx="495708" cy="634045"/>
          </a:xfrm>
          <a:custGeom>
            <a:avLst/>
            <a:gdLst/>
            <a:ahLst/>
            <a:cxnLst/>
            <a:rect l="l" t="t" r="r" b="b"/>
            <a:pathLst>
              <a:path w="495708" h="634045">
                <a:moveTo>
                  <a:pt x="0" y="0"/>
                </a:moveTo>
                <a:lnTo>
                  <a:pt x="495708" y="0"/>
                </a:lnTo>
                <a:lnTo>
                  <a:pt x="495708" y="634045"/>
                </a:lnTo>
                <a:lnTo>
                  <a:pt x="0" y="634045"/>
                </a:lnTo>
                <a:lnTo>
                  <a:pt x="0" y="0"/>
                </a:lnTo>
                <a:close/>
              </a:path>
            </a:pathLst>
          </a:custGeom>
          <a:blipFill>
            <a:blip r:embed="rId43">
              <a:extLst>
                <a:ext uri="{96DAC541-7B7A-43D3-8B79-37D633B846F1}">
                  <asvg:svgBlip xmlns:asvg="http://schemas.microsoft.com/office/drawing/2016/SVG/main" r:embed="rId44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13148459" y="4518040"/>
            <a:ext cx="657969" cy="531161"/>
          </a:xfrm>
          <a:custGeom>
            <a:avLst/>
            <a:gdLst/>
            <a:ahLst/>
            <a:cxnLst/>
            <a:rect l="l" t="t" r="r" b="b"/>
            <a:pathLst>
              <a:path w="657969" h="531161">
                <a:moveTo>
                  <a:pt x="0" y="0"/>
                </a:moveTo>
                <a:lnTo>
                  <a:pt x="657969" y="0"/>
                </a:lnTo>
                <a:lnTo>
                  <a:pt x="657969" y="531161"/>
                </a:lnTo>
                <a:lnTo>
                  <a:pt x="0" y="531161"/>
                </a:lnTo>
                <a:lnTo>
                  <a:pt x="0" y="0"/>
                </a:lnTo>
                <a:close/>
              </a:path>
            </a:pathLst>
          </a:custGeom>
          <a:blipFill>
            <a:blip r:embed="rId45">
              <a:extLst>
                <a:ext uri="{96DAC541-7B7A-43D3-8B79-37D633B846F1}">
                  <asvg:svgBlip xmlns:asvg="http://schemas.microsoft.com/office/drawing/2016/SVG/main" r:embed="rId46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15970555" y="4560683"/>
            <a:ext cx="628798" cy="445875"/>
          </a:xfrm>
          <a:custGeom>
            <a:avLst/>
            <a:gdLst/>
            <a:ahLst/>
            <a:cxnLst/>
            <a:rect l="l" t="t" r="r" b="b"/>
            <a:pathLst>
              <a:path w="628798" h="445875">
                <a:moveTo>
                  <a:pt x="0" y="0"/>
                </a:moveTo>
                <a:lnTo>
                  <a:pt x="628799" y="0"/>
                </a:lnTo>
                <a:lnTo>
                  <a:pt x="628799" y="445875"/>
                </a:lnTo>
                <a:lnTo>
                  <a:pt x="0" y="445875"/>
                </a:lnTo>
                <a:lnTo>
                  <a:pt x="0" y="0"/>
                </a:lnTo>
                <a:close/>
              </a:path>
            </a:pathLst>
          </a:custGeom>
          <a:blipFill>
            <a:blip r:embed="rId47">
              <a:extLst>
                <a:ext uri="{96DAC541-7B7A-43D3-8B79-37D633B846F1}">
                  <asvg:svgBlip xmlns:asvg="http://schemas.microsoft.com/office/drawing/2016/SVG/main" r:embed="rId48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8953500" y="2950961"/>
            <a:ext cx="704494" cy="634045"/>
          </a:xfrm>
          <a:custGeom>
            <a:avLst/>
            <a:gdLst/>
            <a:ahLst/>
            <a:cxnLst/>
            <a:rect l="l" t="t" r="r" b="b"/>
            <a:pathLst>
              <a:path w="704494" h="634045">
                <a:moveTo>
                  <a:pt x="0" y="0"/>
                </a:moveTo>
                <a:lnTo>
                  <a:pt x="704494" y="0"/>
                </a:lnTo>
                <a:lnTo>
                  <a:pt x="704494" y="634045"/>
                </a:lnTo>
                <a:lnTo>
                  <a:pt x="0" y="634045"/>
                </a:lnTo>
                <a:lnTo>
                  <a:pt x="0" y="0"/>
                </a:lnTo>
                <a:close/>
              </a:path>
            </a:pathLst>
          </a:custGeom>
          <a:blipFill>
            <a:blip r:embed="rId49">
              <a:extLst>
                <a:ext uri="{96DAC541-7B7A-43D3-8B79-37D633B846F1}">
                  <asvg:svgBlip xmlns:asvg="http://schemas.microsoft.com/office/drawing/2016/SVG/main" r:embed="rId50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10418949" y="2982406"/>
            <a:ext cx="555579" cy="571156"/>
          </a:xfrm>
          <a:custGeom>
            <a:avLst/>
            <a:gdLst/>
            <a:ahLst/>
            <a:cxnLst/>
            <a:rect l="l" t="t" r="r" b="b"/>
            <a:pathLst>
              <a:path w="555579" h="571156">
                <a:moveTo>
                  <a:pt x="0" y="0"/>
                </a:moveTo>
                <a:lnTo>
                  <a:pt x="555579" y="0"/>
                </a:lnTo>
                <a:lnTo>
                  <a:pt x="555579" y="571156"/>
                </a:lnTo>
                <a:lnTo>
                  <a:pt x="0" y="571156"/>
                </a:lnTo>
                <a:lnTo>
                  <a:pt x="0" y="0"/>
                </a:lnTo>
                <a:close/>
              </a:path>
            </a:pathLst>
          </a:custGeom>
          <a:blipFill>
            <a:blip r:embed="rId51">
              <a:extLst>
                <a:ext uri="{96DAC541-7B7A-43D3-8B79-37D633B846F1}">
                  <asvg:svgBlip xmlns:asvg="http://schemas.microsoft.com/office/drawing/2016/SVG/main" r:embed="rId52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11766807" y="2982406"/>
            <a:ext cx="589373" cy="571156"/>
          </a:xfrm>
          <a:custGeom>
            <a:avLst/>
            <a:gdLst/>
            <a:ahLst/>
            <a:cxnLst/>
            <a:rect l="l" t="t" r="r" b="b"/>
            <a:pathLst>
              <a:path w="589373" h="571156">
                <a:moveTo>
                  <a:pt x="0" y="0"/>
                </a:moveTo>
                <a:lnTo>
                  <a:pt x="589373" y="0"/>
                </a:lnTo>
                <a:lnTo>
                  <a:pt x="589373" y="571156"/>
                </a:lnTo>
                <a:lnTo>
                  <a:pt x="0" y="571156"/>
                </a:lnTo>
                <a:lnTo>
                  <a:pt x="0" y="0"/>
                </a:lnTo>
                <a:close/>
              </a:path>
            </a:pathLst>
          </a:custGeom>
          <a:blipFill>
            <a:blip r:embed="rId53">
              <a:extLst>
                <a:ext uri="{96DAC541-7B7A-43D3-8B79-37D633B846F1}">
                  <asvg:svgBlip xmlns:asvg="http://schemas.microsoft.com/office/drawing/2016/SVG/main" r:embed="rId54"/>
                </a:ext>
              </a:extLst>
            </a:blip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14567382" y="2950961"/>
            <a:ext cx="642219" cy="634045"/>
          </a:xfrm>
          <a:custGeom>
            <a:avLst/>
            <a:gdLst/>
            <a:ahLst/>
            <a:cxnLst/>
            <a:rect l="l" t="t" r="r" b="b"/>
            <a:pathLst>
              <a:path w="642219" h="634045">
                <a:moveTo>
                  <a:pt x="0" y="0"/>
                </a:moveTo>
                <a:lnTo>
                  <a:pt x="642219" y="0"/>
                </a:lnTo>
                <a:lnTo>
                  <a:pt x="642219" y="634045"/>
                </a:lnTo>
                <a:lnTo>
                  <a:pt x="0" y="634045"/>
                </a:lnTo>
                <a:lnTo>
                  <a:pt x="0" y="0"/>
                </a:lnTo>
                <a:close/>
              </a:path>
            </a:pathLst>
          </a:custGeom>
          <a:blipFill>
            <a:blip r:embed="rId55">
              <a:extLst>
                <a:ext uri="{96DAC541-7B7A-43D3-8B79-37D633B846F1}">
                  <asvg:svgBlip xmlns:asvg="http://schemas.microsoft.com/office/drawing/2016/SVG/main" r:embed="rId56"/>
                </a:ext>
              </a:extLst>
            </a:blip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13239965" y="2950961"/>
            <a:ext cx="474957" cy="634045"/>
          </a:xfrm>
          <a:custGeom>
            <a:avLst/>
            <a:gdLst/>
            <a:ahLst/>
            <a:cxnLst/>
            <a:rect l="l" t="t" r="r" b="b"/>
            <a:pathLst>
              <a:path w="474957" h="634045">
                <a:moveTo>
                  <a:pt x="0" y="0"/>
                </a:moveTo>
                <a:lnTo>
                  <a:pt x="474957" y="0"/>
                </a:lnTo>
                <a:lnTo>
                  <a:pt x="474957" y="634045"/>
                </a:lnTo>
                <a:lnTo>
                  <a:pt x="0" y="634045"/>
                </a:lnTo>
                <a:lnTo>
                  <a:pt x="0" y="0"/>
                </a:lnTo>
                <a:close/>
              </a:path>
            </a:pathLst>
          </a:custGeom>
          <a:blipFill>
            <a:blip r:embed="rId57">
              <a:extLst>
                <a:ext uri="{96DAC541-7B7A-43D3-8B79-37D633B846F1}">
                  <asvg:svgBlip xmlns:asvg="http://schemas.microsoft.com/office/drawing/2016/SVG/main" r:embed="rId58"/>
                </a:ext>
              </a:extLst>
            </a:blip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16076872" y="2950961"/>
            <a:ext cx="416164" cy="634045"/>
          </a:xfrm>
          <a:custGeom>
            <a:avLst/>
            <a:gdLst/>
            <a:ahLst/>
            <a:cxnLst/>
            <a:rect l="l" t="t" r="r" b="b"/>
            <a:pathLst>
              <a:path w="416164" h="634045">
                <a:moveTo>
                  <a:pt x="0" y="0"/>
                </a:moveTo>
                <a:lnTo>
                  <a:pt x="416164" y="0"/>
                </a:lnTo>
                <a:lnTo>
                  <a:pt x="416164" y="634045"/>
                </a:lnTo>
                <a:lnTo>
                  <a:pt x="0" y="634045"/>
                </a:lnTo>
                <a:lnTo>
                  <a:pt x="0" y="0"/>
                </a:lnTo>
                <a:close/>
              </a:path>
            </a:pathLst>
          </a:custGeom>
          <a:blipFill>
            <a:blip r:embed="rId59">
              <a:extLst>
                <a:ext uri="{96DAC541-7B7A-43D3-8B79-37D633B846F1}">
                  <asvg:svgBlip xmlns:asvg="http://schemas.microsoft.com/office/drawing/2016/SVG/main" r:embed="rId60"/>
                </a:ext>
              </a:extLst>
            </a:blip>
            <a:stretch>
              <a:fillRect/>
            </a:stretch>
          </a:blipFill>
        </p:spPr>
      </p:sp>
      <p:sp>
        <p:nvSpPr>
          <p:cNvPr id="34" name="AutoShape 34"/>
          <p:cNvSpPr/>
          <p:nvPr/>
        </p:nvSpPr>
        <p:spPr>
          <a:xfrm>
            <a:off x="1028700" y="9248775"/>
            <a:ext cx="16230600" cy="9525"/>
          </a:xfrm>
          <a:prstGeom prst="rect">
            <a:avLst/>
          </a:prstGeom>
          <a:solidFill>
            <a:srgbClr val="000000"/>
          </a:solid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2635</Words>
  <Application>WPS Presentation</Application>
  <PresentationFormat>On-screen Show (4:3)</PresentationFormat>
  <Paragraphs>178</Paragraphs>
  <Slides>31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1" baseType="lpstr">
      <vt:lpstr>Arial</vt:lpstr>
      <vt:lpstr>宋体</vt:lpstr>
      <vt:lpstr>Wingdings</vt:lpstr>
      <vt:lpstr>Montserrat Semi-Bold</vt:lpstr>
      <vt:lpstr>Montserrat</vt:lpstr>
      <vt:lpstr>Montserrat Medium</vt:lpstr>
      <vt:lpstr>微软雅黑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Желтый Розовый и Голубой Школьные Принадлежности Обо Мне Бланк Презентация на Тему Образования</dc:title>
  <dc:creator/>
  <cp:lastModifiedBy>wps_ap_test_251126_0119</cp:lastModifiedBy>
  <cp:revision>2</cp:revision>
  <dcterms:created xsi:type="dcterms:W3CDTF">2006-08-16T00:00:00Z</dcterms:created>
  <dcterms:modified xsi:type="dcterms:W3CDTF">2026-02-06T02:08:02Z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607DB7A79540401183FF277898F05D35_12</vt:lpwstr>
  </property>
  <property fmtid="{D5CDD505-2E9C-101B-9397-08002B2CF9AE}" pid="3" name="KSOProductBuildVer">
    <vt:lpwstr>1033-12.1.0.25180</vt:lpwstr>
  </property>
</Properties>
</file>