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Russkopis" charset="1" panose="02000503000000000000"/>
      <p:regular r:id="rId20"/>
    </p:embeddedFont>
    <p:embeddedFont>
      <p:font typeface="Lovelace" charset="1" panose="000005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jpe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jpeg" Type="http://schemas.openxmlformats.org/officeDocument/2006/relationships/image"/><Relationship Id="rId5" Target="../media/image11.png" Type="http://schemas.openxmlformats.org/officeDocument/2006/relationships/image"/><Relationship Id="rId6" Target="../media/image15.jpe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22.jpeg" Type="http://schemas.openxmlformats.org/officeDocument/2006/relationships/image"/><Relationship Id="rId9" Target="../media/image2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33.pn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36.jpeg" Type="http://schemas.openxmlformats.org/officeDocument/2006/relationships/image"/><Relationship Id="rId7" Target="../media/image37.pn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jpeg" Type="http://schemas.openxmlformats.org/officeDocument/2006/relationships/image"/><Relationship Id="rId7" Target="../media/image43.png" Type="http://schemas.openxmlformats.org/officeDocument/2006/relationships/image"/><Relationship Id="rId8" Target="../media/image28.png" Type="http://schemas.openxmlformats.org/officeDocument/2006/relationships/image"/><Relationship Id="rId9" Target="../media/image2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image45.jpeg" Type="http://schemas.openxmlformats.org/officeDocument/2006/relationships/image"/><Relationship Id="rId4" Target="../media/image46.jpeg" Type="http://schemas.openxmlformats.org/officeDocument/2006/relationships/image"/><Relationship Id="rId5" Target="../media/image47.png" Type="http://schemas.openxmlformats.org/officeDocument/2006/relationships/image"/><Relationship Id="rId6" Target="../media/image4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51.png" Type="http://schemas.openxmlformats.org/officeDocument/2006/relationships/image"/><Relationship Id="rId5" Target="../media/image5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png" Type="http://schemas.openxmlformats.org/officeDocument/2006/relationships/image"/><Relationship Id="rId11" Target="../media/image62.svg" Type="http://schemas.openxmlformats.org/officeDocument/2006/relationships/image"/><Relationship Id="rId12" Target="../media/image63.png" Type="http://schemas.openxmlformats.org/officeDocument/2006/relationships/image"/><Relationship Id="rId13" Target="../media/image64.svg" Type="http://schemas.openxmlformats.org/officeDocument/2006/relationships/image"/><Relationship Id="rId14" Target="../media/image65.png" Type="http://schemas.openxmlformats.org/officeDocument/2006/relationships/image"/><Relationship Id="rId15" Target="../media/image66.svg" Type="http://schemas.openxmlformats.org/officeDocument/2006/relationships/image"/><Relationship Id="rId16" Target="../media/image67.png" Type="http://schemas.openxmlformats.org/officeDocument/2006/relationships/image"/><Relationship Id="rId17" Target="../media/image68.svg" Type="http://schemas.openxmlformats.org/officeDocument/2006/relationships/image"/><Relationship Id="rId18" Target="../media/image69.png" Type="http://schemas.openxmlformats.org/officeDocument/2006/relationships/image"/><Relationship Id="rId19" Target="../media/image70.svg" Type="http://schemas.openxmlformats.org/officeDocument/2006/relationships/image"/><Relationship Id="rId2" Target="../media/image53.png" Type="http://schemas.openxmlformats.org/officeDocument/2006/relationships/image"/><Relationship Id="rId20" Target="../media/image71.png" Type="http://schemas.openxmlformats.org/officeDocument/2006/relationships/image"/><Relationship Id="rId21" Target="../media/image72.svg" Type="http://schemas.openxmlformats.org/officeDocument/2006/relationships/image"/><Relationship Id="rId22" Target="../media/image73.png" Type="http://schemas.openxmlformats.org/officeDocument/2006/relationships/image"/><Relationship Id="rId23" Target="../media/image74.svg" Type="http://schemas.openxmlformats.org/officeDocument/2006/relationships/image"/><Relationship Id="rId24" Target="../media/image75.png" Type="http://schemas.openxmlformats.org/officeDocument/2006/relationships/image"/><Relationship Id="rId25" Target="../media/image76.svg" Type="http://schemas.openxmlformats.org/officeDocument/2006/relationships/image"/><Relationship Id="rId26" Target="../media/image77.png" Type="http://schemas.openxmlformats.org/officeDocument/2006/relationships/image"/><Relationship Id="rId27" Target="../media/image78.svg" Type="http://schemas.openxmlformats.org/officeDocument/2006/relationships/image"/><Relationship Id="rId28" Target="../media/image79.png" Type="http://schemas.openxmlformats.org/officeDocument/2006/relationships/image"/><Relationship Id="rId29" Target="../media/image80.svg" Type="http://schemas.openxmlformats.org/officeDocument/2006/relationships/image"/><Relationship Id="rId3" Target="../media/image54.svg" Type="http://schemas.openxmlformats.org/officeDocument/2006/relationships/image"/><Relationship Id="rId30" Target="../media/image81.png" Type="http://schemas.openxmlformats.org/officeDocument/2006/relationships/image"/><Relationship Id="rId31" Target="../media/image82.svg" Type="http://schemas.openxmlformats.org/officeDocument/2006/relationships/image"/><Relationship Id="rId32" Target="../media/image83.png" Type="http://schemas.openxmlformats.org/officeDocument/2006/relationships/image"/><Relationship Id="rId33" Target="../media/image84.svg" Type="http://schemas.openxmlformats.org/officeDocument/2006/relationships/image"/><Relationship Id="rId4" Target="../media/image55.png" Type="http://schemas.openxmlformats.org/officeDocument/2006/relationships/image"/><Relationship Id="rId5" Target="../media/image56.sv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Relationship Id="rId8" Target="../media/image59.png" Type="http://schemas.openxmlformats.org/officeDocument/2006/relationships/image"/><Relationship Id="rId9" Target="../media/image6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3.png" Type="http://schemas.openxmlformats.org/officeDocument/2006/relationships/image"/><Relationship Id="rId11" Target="../media/image94.svg" Type="http://schemas.openxmlformats.org/officeDocument/2006/relationships/image"/><Relationship Id="rId12" Target="../media/image95.png" Type="http://schemas.openxmlformats.org/officeDocument/2006/relationships/image"/><Relationship Id="rId13" Target="../media/image96.svg" Type="http://schemas.openxmlformats.org/officeDocument/2006/relationships/image"/><Relationship Id="rId14" Target="../media/image97.png" Type="http://schemas.openxmlformats.org/officeDocument/2006/relationships/image"/><Relationship Id="rId15" Target="../media/image98.svg" Type="http://schemas.openxmlformats.org/officeDocument/2006/relationships/image"/><Relationship Id="rId16" Target="../media/image99.png" Type="http://schemas.openxmlformats.org/officeDocument/2006/relationships/image"/><Relationship Id="rId17" Target="../media/image100.svg" Type="http://schemas.openxmlformats.org/officeDocument/2006/relationships/image"/><Relationship Id="rId18" Target="../media/image101.png" Type="http://schemas.openxmlformats.org/officeDocument/2006/relationships/image"/><Relationship Id="rId19" Target="../media/image102.svg" Type="http://schemas.openxmlformats.org/officeDocument/2006/relationships/image"/><Relationship Id="rId2" Target="../media/image85.png" Type="http://schemas.openxmlformats.org/officeDocument/2006/relationships/image"/><Relationship Id="rId20" Target="../media/image103.png" Type="http://schemas.openxmlformats.org/officeDocument/2006/relationships/image"/><Relationship Id="rId21" Target="../media/image104.svg" Type="http://schemas.openxmlformats.org/officeDocument/2006/relationships/image"/><Relationship Id="rId22" Target="../media/image105.png" Type="http://schemas.openxmlformats.org/officeDocument/2006/relationships/image"/><Relationship Id="rId23" Target="../media/image106.svg" Type="http://schemas.openxmlformats.org/officeDocument/2006/relationships/image"/><Relationship Id="rId24" Target="../media/image107.png" Type="http://schemas.openxmlformats.org/officeDocument/2006/relationships/image"/><Relationship Id="rId25" Target="../media/image108.svg" Type="http://schemas.openxmlformats.org/officeDocument/2006/relationships/image"/><Relationship Id="rId26" Target="../media/image109.png" Type="http://schemas.openxmlformats.org/officeDocument/2006/relationships/image"/><Relationship Id="rId27" Target="../media/image110.svg" Type="http://schemas.openxmlformats.org/officeDocument/2006/relationships/image"/><Relationship Id="rId28" Target="../media/image111.png" Type="http://schemas.openxmlformats.org/officeDocument/2006/relationships/image"/><Relationship Id="rId29" Target="../media/image112.svg" Type="http://schemas.openxmlformats.org/officeDocument/2006/relationships/image"/><Relationship Id="rId3" Target="../media/image86.svg" Type="http://schemas.openxmlformats.org/officeDocument/2006/relationships/image"/><Relationship Id="rId30" Target="../media/image113.png" Type="http://schemas.openxmlformats.org/officeDocument/2006/relationships/image"/><Relationship Id="rId31" Target="../media/image114.svg" Type="http://schemas.openxmlformats.org/officeDocument/2006/relationships/image"/><Relationship Id="rId32" Target="../media/image18.png" Type="http://schemas.openxmlformats.org/officeDocument/2006/relationships/image"/><Relationship Id="rId33" Target="../media/image19.svg" Type="http://schemas.openxmlformats.org/officeDocument/2006/relationships/image"/><Relationship Id="rId34" Target="../media/image115.png" Type="http://schemas.openxmlformats.org/officeDocument/2006/relationships/image"/><Relationship Id="rId35" Target="../media/image116.svg" Type="http://schemas.openxmlformats.org/officeDocument/2006/relationships/image"/><Relationship Id="rId36" Target="../media/image117.png" Type="http://schemas.openxmlformats.org/officeDocument/2006/relationships/image"/><Relationship Id="rId37" Target="../media/image118.svg" Type="http://schemas.openxmlformats.org/officeDocument/2006/relationships/image"/><Relationship Id="rId38" Target="../media/image119.png" Type="http://schemas.openxmlformats.org/officeDocument/2006/relationships/image"/><Relationship Id="rId39" Target="../media/image120.svg" Type="http://schemas.openxmlformats.org/officeDocument/2006/relationships/image"/><Relationship Id="rId4" Target="../media/image87.png" Type="http://schemas.openxmlformats.org/officeDocument/2006/relationships/image"/><Relationship Id="rId40" Target="../media/image121.png" Type="http://schemas.openxmlformats.org/officeDocument/2006/relationships/image"/><Relationship Id="rId41" Target="../media/image122.svg" Type="http://schemas.openxmlformats.org/officeDocument/2006/relationships/image"/><Relationship Id="rId42" Target="../media/image123.png" Type="http://schemas.openxmlformats.org/officeDocument/2006/relationships/image"/><Relationship Id="rId43" Target="../media/image124.svg" Type="http://schemas.openxmlformats.org/officeDocument/2006/relationships/image"/><Relationship Id="rId5" Target="../media/image88.svg" Type="http://schemas.openxmlformats.org/officeDocument/2006/relationships/image"/><Relationship Id="rId6" Target="../media/image89.png" Type="http://schemas.openxmlformats.org/officeDocument/2006/relationships/image"/><Relationship Id="rId7" Target="../media/image90.svg" Type="http://schemas.openxmlformats.org/officeDocument/2006/relationships/image"/><Relationship Id="rId8" Target="../media/image91.png" Type="http://schemas.openxmlformats.org/officeDocument/2006/relationships/image"/><Relationship Id="rId9" Target="../media/image9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5.jpeg" Type="http://schemas.openxmlformats.org/officeDocument/2006/relationships/image"/><Relationship Id="rId3" Target="../media/image43.png" Type="http://schemas.openxmlformats.org/officeDocument/2006/relationships/image"/><Relationship Id="rId4" Target="../media/image11.png" Type="http://schemas.openxmlformats.org/officeDocument/2006/relationships/image"/><Relationship Id="rId5" Target="../media/image23.png" Type="http://schemas.openxmlformats.org/officeDocument/2006/relationships/image"/><Relationship Id="rId6" Target="../media/image33.png" Type="http://schemas.openxmlformats.org/officeDocument/2006/relationships/image"/><Relationship Id="rId7" Target="../media/image37.png" Type="http://schemas.openxmlformats.org/officeDocument/2006/relationships/image"/><Relationship Id="rId8" Target="../media/image126.png" Type="http://schemas.openxmlformats.org/officeDocument/2006/relationships/image"/><Relationship Id="rId9" Target="../media/image12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61F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158480">
            <a:off x="-533031" y="4734000"/>
            <a:ext cx="5721671" cy="5860184"/>
          </a:xfrm>
          <a:custGeom>
            <a:avLst/>
            <a:gdLst/>
            <a:ahLst/>
            <a:cxnLst/>
            <a:rect r="r" b="b" t="t" l="l"/>
            <a:pathLst>
              <a:path h="5860184" w="5721671">
                <a:moveTo>
                  <a:pt x="5721671" y="0"/>
                </a:moveTo>
                <a:lnTo>
                  <a:pt x="0" y="0"/>
                </a:lnTo>
                <a:lnTo>
                  <a:pt x="0" y="5860184"/>
                </a:lnTo>
                <a:lnTo>
                  <a:pt x="5721671" y="5860184"/>
                </a:lnTo>
                <a:lnTo>
                  <a:pt x="572167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738970">
            <a:off x="13372407" y="-1101558"/>
            <a:ext cx="4136574" cy="4260516"/>
          </a:xfrm>
          <a:custGeom>
            <a:avLst/>
            <a:gdLst/>
            <a:ahLst/>
            <a:cxnLst/>
            <a:rect r="r" b="b" t="t" l="l"/>
            <a:pathLst>
              <a:path h="4260516" w="4136574">
                <a:moveTo>
                  <a:pt x="0" y="0"/>
                </a:moveTo>
                <a:lnTo>
                  <a:pt x="4136574" y="0"/>
                </a:lnTo>
                <a:lnTo>
                  <a:pt x="4136574" y="4260516"/>
                </a:lnTo>
                <a:lnTo>
                  <a:pt x="0" y="426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110880">
            <a:off x="13326091" y="2324788"/>
            <a:ext cx="6261164" cy="8091973"/>
          </a:xfrm>
          <a:custGeom>
            <a:avLst/>
            <a:gdLst/>
            <a:ahLst/>
            <a:cxnLst/>
            <a:rect r="r" b="b" t="t" l="l"/>
            <a:pathLst>
              <a:path h="8091973" w="6261164">
                <a:moveTo>
                  <a:pt x="0" y="0"/>
                </a:moveTo>
                <a:lnTo>
                  <a:pt x="6261164" y="0"/>
                </a:lnTo>
                <a:lnTo>
                  <a:pt x="6261164" y="8091973"/>
                </a:lnTo>
                <a:lnTo>
                  <a:pt x="0" y="80919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812187">
            <a:off x="-1466342" y="465551"/>
            <a:ext cx="7062159" cy="4387366"/>
          </a:xfrm>
          <a:custGeom>
            <a:avLst/>
            <a:gdLst/>
            <a:ahLst/>
            <a:cxnLst/>
            <a:rect r="r" b="b" t="t" l="l"/>
            <a:pathLst>
              <a:path h="4387366" w="7062159">
                <a:moveTo>
                  <a:pt x="7062159" y="0"/>
                </a:moveTo>
                <a:lnTo>
                  <a:pt x="0" y="0"/>
                </a:lnTo>
                <a:lnTo>
                  <a:pt x="0" y="4387366"/>
                </a:lnTo>
                <a:lnTo>
                  <a:pt x="7062159" y="4387366"/>
                </a:lnTo>
                <a:lnTo>
                  <a:pt x="7062159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9120271" y="5306481"/>
            <a:ext cx="47459" cy="2372926"/>
          </a:xfrm>
          <a:custGeom>
            <a:avLst/>
            <a:gdLst/>
            <a:ahLst/>
            <a:cxnLst/>
            <a:rect r="r" b="b" t="t" l="l"/>
            <a:pathLst>
              <a:path h="2372926" w="47459">
                <a:moveTo>
                  <a:pt x="0" y="0"/>
                </a:moveTo>
                <a:lnTo>
                  <a:pt x="47458" y="0"/>
                </a:lnTo>
                <a:lnTo>
                  <a:pt x="47458" y="2372927"/>
                </a:lnTo>
                <a:lnTo>
                  <a:pt x="0" y="23729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996312" y="2793622"/>
            <a:ext cx="10295376" cy="3190875"/>
            <a:chOff x="0" y="0"/>
            <a:chExt cx="13727169" cy="425450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987425"/>
              <a:ext cx="13727169" cy="31527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808"/>
                </a:lnSpc>
              </a:pPr>
              <a:r>
                <a:rPr lang="en-US" sz="14840">
                  <a:solidFill>
                    <a:srgbClr val="E9DBC9"/>
                  </a:solidFill>
                  <a:latin typeface="Russkopis"/>
                  <a:ea typeface="Russkopis"/>
                  <a:cs typeface="Russkopis"/>
                  <a:sym typeface="Russkopis"/>
                </a:rPr>
                <a:t>Поздравления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57150"/>
              <a:ext cx="13727169" cy="901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370"/>
                </a:lnSpc>
              </a:pPr>
              <a:r>
                <a:rPr lang="en-US" sz="4475" spc="447">
                  <a:solidFill>
                    <a:srgbClr val="E9DBC9"/>
                  </a:solidFill>
                  <a:latin typeface="Lovelace"/>
                  <a:ea typeface="Lovelace"/>
                  <a:cs typeface="Lovelace"/>
                  <a:sym typeface="Lovelace"/>
                </a:rPr>
                <a:t>ДЕНЬ СВЯТОГО ВАЛЕНТИНА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5889346" y="7102117"/>
            <a:ext cx="650930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9DBC9"/>
                </a:solidFill>
                <a:latin typeface="Lovelace"/>
                <a:ea typeface="Lovelace"/>
                <a:cs typeface="Lovelace"/>
                <a:sym typeface="Lovelace"/>
              </a:rPr>
              <a:t>Коллекция открыток для обмена с людьми, которых вы любите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D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025138" y="3660372"/>
            <a:ext cx="5599087" cy="7228868"/>
          </a:xfrm>
          <a:custGeom>
            <a:avLst/>
            <a:gdLst/>
            <a:ahLst/>
            <a:cxnLst/>
            <a:rect r="r" b="b" t="t" l="l"/>
            <a:pathLst>
              <a:path h="7228868" w="5599087">
                <a:moveTo>
                  <a:pt x="0" y="0"/>
                </a:moveTo>
                <a:lnTo>
                  <a:pt x="5599087" y="0"/>
                </a:lnTo>
                <a:lnTo>
                  <a:pt x="5599087" y="7228869"/>
                </a:lnTo>
                <a:lnTo>
                  <a:pt x="0" y="722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663775" y="3660372"/>
            <a:ext cx="5599087" cy="7228868"/>
          </a:xfrm>
          <a:custGeom>
            <a:avLst/>
            <a:gdLst/>
            <a:ahLst/>
            <a:cxnLst/>
            <a:rect r="r" b="b" t="t" l="l"/>
            <a:pathLst>
              <a:path h="7228868" w="5599087">
                <a:moveTo>
                  <a:pt x="5599087" y="0"/>
                </a:moveTo>
                <a:lnTo>
                  <a:pt x="0" y="0"/>
                </a:lnTo>
                <a:lnTo>
                  <a:pt x="0" y="7228869"/>
                </a:lnTo>
                <a:lnTo>
                  <a:pt x="5599087" y="7228869"/>
                </a:lnTo>
                <a:lnTo>
                  <a:pt x="559908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4133453" y="3100316"/>
            <a:ext cx="10021094" cy="5724705"/>
            <a:chOff x="0" y="0"/>
            <a:chExt cx="6339713" cy="362165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6212713" cy="3494659"/>
            </a:xfrm>
            <a:custGeom>
              <a:avLst/>
              <a:gdLst/>
              <a:ahLst/>
              <a:cxnLst/>
              <a:rect r="r" b="b" t="t" l="l"/>
              <a:pathLst>
                <a:path h="3494659" w="6212713">
                  <a:moveTo>
                    <a:pt x="6212713" y="0"/>
                  </a:moveTo>
                  <a:lnTo>
                    <a:pt x="6212713" y="3494659"/>
                  </a:lnTo>
                  <a:lnTo>
                    <a:pt x="0" y="3494659"/>
                  </a:lnTo>
                  <a:lnTo>
                    <a:pt x="0" y="0"/>
                  </a:lnTo>
                  <a:lnTo>
                    <a:pt x="6212713" y="0"/>
                  </a:lnTo>
                  <a:close/>
                </a:path>
              </a:pathLst>
            </a:custGeom>
            <a:blipFill>
              <a:blip r:embed="rId4"/>
              <a:stretch>
                <a:fillRect l="0" t="-13808" r="0" b="-471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39713" cy="3621659"/>
            </a:xfrm>
            <a:custGeom>
              <a:avLst/>
              <a:gdLst/>
              <a:ahLst/>
              <a:cxnLst/>
              <a:rect r="r" b="b" t="t" l="l"/>
              <a:pathLst>
                <a:path h="3621659" w="6339713">
                  <a:moveTo>
                    <a:pt x="6339713" y="0"/>
                  </a:moveTo>
                  <a:lnTo>
                    <a:pt x="6339713" y="3621659"/>
                  </a:lnTo>
                  <a:lnTo>
                    <a:pt x="0" y="3621659"/>
                  </a:lnTo>
                  <a:lnTo>
                    <a:pt x="0" y="0"/>
                  </a:lnTo>
                  <a:lnTo>
                    <a:pt x="6339713" y="0"/>
                  </a:lnTo>
                  <a:close/>
                </a:path>
              </a:pathLst>
            </a:custGeom>
            <a:blipFill>
              <a:blip r:embed="rId5"/>
              <a:stretch>
                <a:fillRect l="-1" t="0" r="-1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017907" y="1393167"/>
            <a:ext cx="14252187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С днем Св. Валентина!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61F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403455">
            <a:off x="-235138" y="4112703"/>
            <a:ext cx="3273976" cy="7061516"/>
          </a:xfrm>
          <a:custGeom>
            <a:avLst/>
            <a:gdLst/>
            <a:ahLst/>
            <a:cxnLst/>
            <a:rect r="r" b="b" t="t" l="l"/>
            <a:pathLst>
              <a:path h="7061516" w="3273976">
                <a:moveTo>
                  <a:pt x="3273976" y="0"/>
                </a:moveTo>
                <a:lnTo>
                  <a:pt x="0" y="0"/>
                </a:lnTo>
                <a:lnTo>
                  <a:pt x="0" y="7061516"/>
                </a:lnTo>
                <a:lnTo>
                  <a:pt x="3273976" y="7061516"/>
                </a:lnTo>
                <a:lnTo>
                  <a:pt x="327397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811191" y="1028700"/>
            <a:ext cx="6990753" cy="3993576"/>
            <a:chOff x="0" y="0"/>
            <a:chExt cx="6339713" cy="36216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6212713" cy="3494659"/>
            </a:xfrm>
            <a:custGeom>
              <a:avLst/>
              <a:gdLst/>
              <a:ahLst/>
              <a:cxnLst/>
              <a:rect r="r" b="b" t="t" l="l"/>
              <a:pathLst>
                <a:path h="3494659" w="6212713">
                  <a:moveTo>
                    <a:pt x="6212713" y="0"/>
                  </a:moveTo>
                  <a:lnTo>
                    <a:pt x="6212713" y="3494659"/>
                  </a:lnTo>
                  <a:lnTo>
                    <a:pt x="0" y="3494659"/>
                  </a:lnTo>
                  <a:lnTo>
                    <a:pt x="0" y="0"/>
                  </a:lnTo>
                  <a:lnTo>
                    <a:pt x="6212713" y="0"/>
                  </a:lnTo>
                  <a:close/>
                </a:path>
              </a:pathLst>
            </a:custGeom>
            <a:blipFill>
              <a:blip r:embed="rId4"/>
              <a:stretch>
                <a:fillRect l="0" t="-9259" r="0" b="-9259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39713" cy="3621659"/>
            </a:xfrm>
            <a:custGeom>
              <a:avLst/>
              <a:gdLst/>
              <a:ahLst/>
              <a:cxnLst/>
              <a:rect r="r" b="b" t="t" l="l"/>
              <a:pathLst>
                <a:path h="3621659" w="6339713">
                  <a:moveTo>
                    <a:pt x="6339713" y="0"/>
                  </a:moveTo>
                  <a:lnTo>
                    <a:pt x="6339713" y="3621659"/>
                  </a:lnTo>
                  <a:lnTo>
                    <a:pt x="0" y="3621659"/>
                  </a:lnTo>
                  <a:lnTo>
                    <a:pt x="0" y="0"/>
                  </a:lnTo>
                  <a:lnTo>
                    <a:pt x="6339713" y="0"/>
                  </a:lnTo>
                  <a:close/>
                </a:path>
              </a:pathLst>
            </a:custGeom>
            <a:blipFill>
              <a:blip r:embed="rId5"/>
              <a:stretch>
                <a:fillRect l="-1" t="0" r="-1" b="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811191" y="5264724"/>
            <a:ext cx="6990753" cy="3993576"/>
            <a:chOff x="0" y="0"/>
            <a:chExt cx="6339713" cy="36216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3500" y="63500"/>
              <a:ext cx="6212713" cy="3494659"/>
            </a:xfrm>
            <a:custGeom>
              <a:avLst/>
              <a:gdLst/>
              <a:ahLst/>
              <a:cxnLst/>
              <a:rect r="r" b="b" t="t" l="l"/>
              <a:pathLst>
                <a:path h="3494659" w="6212713">
                  <a:moveTo>
                    <a:pt x="6212713" y="0"/>
                  </a:moveTo>
                  <a:lnTo>
                    <a:pt x="6212713" y="3494659"/>
                  </a:lnTo>
                  <a:lnTo>
                    <a:pt x="0" y="3494659"/>
                  </a:lnTo>
                  <a:lnTo>
                    <a:pt x="0" y="0"/>
                  </a:lnTo>
                  <a:lnTo>
                    <a:pt x="6212713" y="0"/>
                  </a:lnTo>
                  <a:close/>
                </a:path>
              </a:pathLst>
            </a:custGeom>
            <a:blipFill>
              <a:blip r:embed="rId6"/>
              <a:stretch>
                <a:fillRect l="0" t="-9259" r="0" b="-9259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39713" cy="3621659"/>
            </a:xfrm>
            <a:custGeom>
              <a:avLst/>
              <a:gdLst/>
              <a:ahLst/>
              <a:cxnLst/>
              <a:rect r="r" b="b" t="t" l="l"/>
              <a:pathLst>
                <a:path h="3621659" w="6339713">
                  <a:moveTo>
                    <a:pt x="6339713" y="0"/>
                  </a:moveTo>
                  <a:lnTo>
                    <a:pt x="6339713" y="3621659"/>
                  </a:lnTo>
                  <a:lnTo>
                    <a:pt x="0" y="3621659"/>
                  </a:lnTo>
                  <a:lnTo>
                    <a:pt x="0" y="0"/>
                  </a:lnTo>
                  <a:lnTo>
                    <a:pt x="6339713" y="0"/>
                  </a:lnTo>
                  <a:close/>
                </a:path>
              </a:pathLst>
            </a:custGeom>
            <a:blipFill>
              <a:blip r:embed="rId5"/>
              <a:stretch>
                <a:fillRect l="-1" t="0" r="-1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-3930503">
            <a:off x="14466606" y="-1380669"/>
            <a:ext cx="4127520" cy="5776427"/>
          </a:xfrm>
          <a:custGeom>
            <a:avLst/>
            <a:gdLst/>
            <a:ahLst/>
            <a:cxnLst/>
            <a:rect r="r" b="b" t="t" l="l"/>
            <a:pathLst>
              <a:path h="5776427" w="4127520">
                <a:moveTo>
                  <a:pt x="0" y="0"/>
                </a:moveTo>
                <a:lnTo>
                  <a:pt x="4127520" y="0"/>
                </a:lnTo>
                <a:lnTo>
                  <a:pt x="4127520" y="5776427"/>
                </a:lnTo>
                <a:lnTo>
                  <a:pt x="0" y="57764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673818" y="4260466"/>
            <a:ext cx="7069154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E9DBC9"/>
                </a:solidFill>
                <a:latin typeface="Lovelace"/>
                <a:ea typeface="Lovelace"/>
                <a:cs typeface="Lovelace"/>
                <a:sym typeface="Lovelace"/>
              </a:rPr>
              <a:t>Мы созданы друг для друга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1450853">
            <a:off x="17093397" y="3782298"/>
            <a:ext cx="2094652" cy="4482718"/>
          </a:xfrm>
          <a:custGeom>
            <a:avLst/>
            <a:gdLst/>
            <a:ahLst/>
            <a:cxnLst/>
            <a:rect r="r" b="b" t="t" l="l"/>
            <a:pathLst>
              <a:path h="4482718" w="2094652">
                <a:moveTo>
                  <a:pt x="0" y="0"/>
                </a:moveTo>
                <a:lnTo>
                  <a:pt x="2094652" y="0"/>
                </a:lnTo>
                <a:lnTo>
                  <a:pt x="2094652" y="4482718"/>
                </a:lnTo>
                <a:lnTo>
                  <a:pt x="0" y="44827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D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753397">
            <a:off x="12794556" y="3106875"/>
            <a:ext cx="4440046" cy="4547533"/>
          </a:xfrm>
          <a:custGeom>
            <a:avLst/>
            <a:gdLst/>
            <a:ahLst/>
            <a:cxnLst/>
            <a:rect r="r" b="b" t="t" l="l"/>
            <a:pathLst>
              <a:path h="4547533" w="4440046">
                <a:moveTo>
                  <a:pt x="0" y="0"/>
                </a:moveTo>
                <a:lnTo>
                  <a:pt x="4440046" y="0"/>
                </a:lnTo>
                <a:lnTo>
                  <a:pt x="4440046" y="4547533"/>
                </a:lnTo>
                <a:lnTo>
                  <a:pt x="0" y="45475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425547">
            <a:off x="11868950" y="1546591"/>
            <a:ext cx="3067396" cy="4114800"/>
          </a:xfrm>
          <a:custGeom>
            <a:avLst/>
            <a:gdLst/>
            <a:ahLst/>
            <a:cxnLst/>
            <a:rect r="r" b="b" t="t" l="l"/>
            <a:pathLst>
              <a:path h="4114800" w="3067396">
                <a:moveTo>
                  <a:pt x="3067397" y="0"/>
                </a:moveTo>
                <a:lnTo>
                  <a:pt x="0" y="0"/>
                </a:lnTo>
                <a:lnTo>
                  <a:pt x="0" y="4114800"/>
                </a:lnTo>
                <a:lnTo>
                  <a:pt x="3067397" y="4114800"/>
                </a:lnTo>
                <a:lnTo>
                  <a:pt x="30673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799988">
            <a:off x="1461055" y="3730020"/>
            <a:ext cx="2737679" cy="3672496"/>
          </a:xfrm>
          <a:custGeom>
            <a:avLst/>
            <a:gdLst/>
            <a:ahLst/>
            <a:cxnLst/>
            <a:rect r="r" b="b" t="t" l="l"/>
            <a:pathLst>
              <a:path h="3672496" w="2737679">
                <a:moveTo>
                  <a:pt x="0" y="0"/>
                </a:moveTo>
                <a:lnTo>
                  <a:pt x="2737679" y="0"/>
                </a:lnTo>
                <a:lnTo>
                  <a:pt x="2737679" y="3672496"/>
                </a:lnTo>
                <a:lnTo>
                  <a:pt x="0" y="3672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89647">
            <a:off x="2479196" y="1666536"/>
            <a:ext cx="3774155" cy="3887239"/>
          </a:xfrm>
          <a:custGeom>
            <a:avLst/>
            <a:gdLst/>
            <a:ahLst/>
            <a:cxnLst/>
            <a:rect r="r" b="b" t="t" l="l"/>
            <a:pathLst>
              <a:path h="3887239" w="3774155">
                <a:moveTo>
                  <a:pt x="0" y="0"/>
                </a:moveTo>
                <a:lnTo>
                  <a:pt x="3774156" y="0"/>
                </a:lnTo>
                <a:lnTo>
                  <a:pt x="3774156" y="3887239"/>
                </a:lnTo>
                <a:lnTo>
                  <a:pt x="0" y="38872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108050" y="1572492"/>
            <a:ext cx="11863026" cy="6050257"/>
            <a:chOff x="0" y="0"/>
            <a:chExt cx="6343904" cy="323545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3500" y="63500"/>
              <a:ext cx="6216904" cy="3108452"/>
            </a:xfrm>
            <a:custGeom>
              <a:avLst/>
              <a:gdLst/>
              <a:ahLst/>
              <a:cxnLst/>
              <a:rect r="r" b="b" t="t" l="l"/>
              <a:pathLst>
                <a:path h="3108452" w="6216904">
                  <a:moveTo>
                    <a:pt x="6216904" y="3108452"/>
                  </a:moveTo>
                  <a:lnTo>
                    <a:pt x="6216904" y="3108452"/>
                  </a:lnTo>
                  <a:lnTo>
                    <a:pt x="0" y="3108452"/>
                  </a:lnTo>
                  <a:lnTo>
                    <a:pt x="0" y="3108452"/>
                  </a:lnTo>
                  <a:cubicBezTo>
                    <a:pt x="0" y="1391666"/>
                    <a:pt x="1391666" y="0"/>
                    <a:pt x="3108452" y="0"/>
                  </a:cubicBezTo>
                  <a:lnTo>
                    <a:pt x="3108452" y="0"/>
                  </a:lnTo>
                  <a:cubicBezTo>
                    <a:pt x="4825238" y="0"/>
                    <a:pt x="6216904" y="1391666"/>
                    <a:pt x="6216904" y="3108452"/>
                  </a:cubicBezTo>
                  <a:close/>
                </a:path>
              </a:pathLst>
            </a:custGeom>
            <a:blipFill>
              <a:blip r:embed="rId8"/>
              <a:stretch>
                <a:fillRect l="0" t="-16666" r="0" b="-16666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43904" cy="3235452"/>
            </a:xfrm>
            <a:custGeom>
              <a:avLst/>
              <a:gdLst/>
              <a:ahLst/>
              <a:cxnLst/>
              <a:rect r="r" b="b" t="t" l="l"/>
              <a:pathLst>
                <a:path h="3235452" w="6343904">
                  <a:moveTo>
                    <a:pt x="6343904" y="3171952"/>
                  </a:moveTo>
                  <a:lnTo>
                    <a:pt x="6343904" y="3235452"/>
                  </a:lnTo>
                  <a:lnTo>
                    <a:pt x="0" y="3235452"/>
                  </a:lnTo>
                  <a:lnTo>
                    <a:pt x="0" y="3171952"/>
                  </a:lnTo>
                  <a:cubicBezTo>
                    <a:pt x="0" y="2324735"/>
                    <a:pt x="329946" y="1528191"/>
                    <a:pt x="929005" y="929005"/>
                  </a:cubicBezTo>
                  <a:cubicBezTo>
                    <a:pt x="1528191" y="329946"/>
                    <a:pt x="2324735" y="0"/>
                    <a:pt x="3171952" y="0"/>
                  </a:cubicBezTo>
                  <a:cubicBezTo>
                    <a:pt x="4019169" y="0"/>
                    <a:pt x="4815840" y="329946"/>
                    <a:pt x="5414899" y="929005"/>
                  </a:cubicBezTo>
                  <a:cubicBezTo>
                    <a:pt x="6013958" y="1528064"/>
                    <a:pt x="6343904" y="2324735"/>
                    <a:pt x="6343904" y="3171952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3108050" y="8190570"/>
            <a:ext cx="11863026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Ты и я должны быть вместе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61F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-661773"/>
            <a:ext cx="16230600" cy="11914311"/>
            <a:chOff x="0" y="0"/>
            <a:chExt cx="21640800" cy="15885748"/>
          </a:xfrm>
        </p:grpSpPr>
        <p:sp>
          <p:nvSpPr>
            <p:cNvPr name="Freeform 3" id="3"/>
            <p:cNvSpPr/>
            <p:nvPr/>
          </p:nvSpPr>
          <p:spPr>
            <a:xfrm flipH="false" flipV="false" rot="-3996899">
              <a:off x="16970351" y="2647619"/>
              <a:ext cx="3811983" cy="4375303"/>
            </a:xfrm>
            <a:custGeom>
              <a:avLst/>
              <a:gdLst/>
              <a:ahLst/>
              <a:cxnLst/>
              <a:rect r="r" b="b" t="t" l="l"/>
              <a:pathLst>
                <a:path h="4375303" w="3811983">
                  <a:moveTo>
                    <a:pt x="0" y="0"/>
                  </a:moveTo>
                  <a:lnTo>
                    <a:pt x="3811983" y="0"/>
                  </a:lnTo>
                  <a:lnTo>
                    <a:pt x="3811983" y="4375304"/>
                  </a:lnTo>
                  <a:lnTo>
                    <a:pt x="0" y="4375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8241192">
              <a:off x="13012146" y="712728"/>
              <a:ext cx="3811983" cy="4375303"/>
            </a:xfrm>
            <a:custGeom>
              <a:avLst/>
              <a:gdLst/>
              <a:ahLst/>
              <a:cxnLst/>
              <a:rect r="r" b="b" t="t" l="l"/>
              <a:pathLst>
                <a:path h="4375303" w="3811983">
                  <a:moveTo>
                    <a:pt x="3811983" y="0"/>
                  </a:moveTo>
                  <a:lnTo>
                    <a:pt x="0" y="0"/>
                  </a:lnTo>
                  <a:lnTo>
                    <a:pt x="0" y="4375303"/>
                  </a:lnTo>
                  <a:lnTo>
                    <a:pt x="3811983" y="4375303"/>
                  </a:lnTo>
                  <a:lnTo>
                    <a:pt x="3811983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3649473">
              <a:off x="933258" y="2760522"/>
              <a:ext cx="3811983" cy="4375303"/>
            </a:xfrm>
            <a:custGeom>
              <a:avLst/>
              <a:gdLst/>
              <a:ahLst/>
              <a:cxnLst/>
              <a:rect r="r" b="b" t="t" l="l"/>
              <a:pathLst>
                <a:path h="4375303" w="3811983">
                  <a:moveTo>
                    <a:pt x="3811983" y="0"/>
                  </a:moveTo>
                  <a:lnTo>
                    <a:pt x="0" y="0"/>
                  </a:lnTo>
                  <a:lnTo>
                    <a:pt x="0" y="4375303"/>
                  </a:lnTo>
                  <a:lnTo>
                    <a:pt x="3811983" y="4375303"/>
                  </a:lnTo>
                  <a:lnTo>
                    <a:pt x="3811983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8634285">
              <a:off x="4359898" y="884611"/>
              <a:ext cx="3811983" cy="4375303"/>
            </a:xfrm>
            <a:custGeom>
              <a:avLst/>
              <a:gdLst/>
              <a:ahLst/>
              <a:cxnLst/>
              <a:rect r="r" b="b" t="t" l="l"/>
              <a:pathLst>
                <a:path h="4375303" w="3811983">
                  <a:moveTo>
                    <a:pt x="0" y="0"/>
                  </a:moveTo>
                  <a:lnTo>
                    <a:pt x="3811983" y="0"/>
                  </a:lnTo>
                  <a:lnTo>
                    <a:pt x="3811983" y="4375304"/>
                  </a:lnTo>
                  <a:lnTo>
                    <a:pt x="0" y="4375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781136">
              <a:off x="2714062" y="6059861"/>
              <a:ext cx="4380059" cy="7008094"/>
            </a:xfrm>
            <a:custGeom>
              <a:avLst/>
              <a:gdLst/>
              <a:ahLst/>
              <a:cxnLst/>
              <a:rect r="r" b="b" t="t" l="l"/>
              <a:pathLst>
                <a:path h="7008094" w="4380059">
                  <a:moveTo>
                    <a:pt x="0" y="0"/>
                  </a:moveTo>
                  <a:lnTo>
                    <a:pt x="4380059" y="0"/>
                  </a:lnTo>
                  <a:lnTo>
                    <a:pt x="4380059" y="7008094"/>
                  </a:lnTo>
                  <a:lnTo>
                    <a:pt x="0" y="7008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1665841">
              <a:off x="14878436" y="6070916"/>
              <a:ext cx="4378263" cy="7005221"/>
            </a:xfrm>
            <a:custGeom>
              <a:avLst/>
              <a:gdLst/>
              <a:ahLst/>
              <a:cxnLst/>
              <a:rect r="r" b="b" t="t" l="l"/>
              <a:pathLst>
                <a:path h="7005221" w="4378263">
                  <a:moveTo>
                    <a:pt x="4378263" y="0"/>
                  </a:moveTo>
                  <a:lnTo>
                    <a:pt x="0" y="0"/>
                  </a:lnTo>
                  <a:lnTo>
                    <a:pt x="0" y="7005222"/>
                  </a:lnTo>
                  <a:lnTo>
                    <a:pt x="4378263" y="7005222"/>
                  </a:lnTo>
                  <a:lnTo>
                    <a:pt x="4378263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true" flipV="false" rot="-1440020">
              <a:off x="10334332" y="2510200"/>
              <a:ext cx="2454290" cy="2164628"/>
            </a:xfrm>
            <a:custGeom>
              <a:avLst/>
              <a:gdLst/>
              <a:ahLst/>
              <a:cxnLst/>
              <a:rect r="r" b="b" t="t" l="l"/>
              <a:pathLst>
                <a:path h="2164628" w="2454290">
                  <a:moveTo>
                    <a:pt x="2454289" y="0"/>
                  </a:moveTo>
                  <a:lnTo>
                    <a:pt x="0" y="0"/>
                  </a:lnTo>
                  <a:lnTo>
                    <a:pt x="0" y="2164629"/>
                  </a:lnTo>
                  <a:lnTo>
                    <a:pt x="2454289" y="2164629"/>
                  </a:lnTo>
                  <a:lnTo>
                    <a:pt x="2454289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23285" t="-21714" r="0" b="-162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1543751">
              <a:off x="8445311" y="2490337"/>
              <a:ext cx="2454290" cy="2164628"/>
            </a:xfrm>
            <a:custGeom>
              <a:avLst/>
              <a:gdLst/>
              <a:ahLst/>
              <a:cxnLst/>
              <a:rect r="r" b="b" t="t" l="l"/>
              <a:pathLst>
                <a:path h="2164628" w="2454290">
                  <a:moveTo>
                    <a:pt x="0" y="0"/>
                  </a:moveTo>
                  <a:lnTo>
                    <a:pt x="2454289" y="0"/>
                  </a:lnTo>
                  <a:lnTo>
                    <a:pt x="2454289" y="2164629"/>
                  </a:lnTo>
                  <a:lnTo>
                    <a:pt x="0" y="2164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23285" t="-21714" r="0" b="-162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8100000">
              <a:off x="11809027" y="11443449"/>
              <a:ext cx="3195828" cy="3880722"/>
            </a:xfrm>
            <a:custGeom>
              <a:avLst/>
              <a:gdLst/>
              <a:ahLst/>
              <a:cxnLst/>
              <a:rect r="r" b="b" t="t" l="l"/>
              <a:pathLst>
                <a:path h="3880722" w="3195828">
                  <a:moveTo>
                    <a:pt x="0" y="0"/>
                  </a:moveTo>
                  <a:lnTo>
                    <a:pt x="3195828" y="0"/>
                  </a:lnTo>
                  <a:lnTo>
                    <a:pt x="3195828" y="3880722"/>
                  </a:lnTo>
                  <a:lnTo>
                    <a:pt x="0" y="3880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-41375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true" flipV="false" rot="8100000">
              <a:off x="7079358" y="11443449"/>
              <a:ext cx="3195828" cy="3880722"/>
            </a:xfrm>
            <a:custGeom>
              <a:avLst/>
              <a:gdLst/>
              <a:ahLst/>
              <a:cxnLst/>
              <a:rect r="r" b="b" t="t" l="l"/>
              <a:pathLst>
                <a:path h="3880722" w="3195828">
                  <a:moveTo>
                    <a:pt x="3195828" y="0"/>
                  </a:moveTo>
                  <a:lnTo>
                    <a:pt x="0" y="0"/>
                  </a:lnTo>
                  <a:lnTo>
                    <a:pt x="0" y="3880722"/>
                  </a:lnTo>
                  <a:lnTo>
                    <a:pt x="3195828" y="3880722"/>
                  </a:lnTo>
                  <a:lnTo>
                    <a:pt x="3195828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-41375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099316" y="4047195"/>
            <a:ext cx="8089367" cy="2471178"/>
            <a:chOff x="0" y="0"/>
            <a:chExt cx="10785823" cy="3294904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1088874"/>
              <a:ext cx="10785823" cy="2203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80"/>
                </a:lnSpc>
              </a:pPr>
              <a:r>
                <a:rPr lang="en-US" sz="10400">
                  <a:solidFill>
                    <a:srgbClr val="E9DBC9"/>
                  </a:solidFill>
                  <a:latin typeface="Russkopis"/>
                  <a:ea typeface="Russkopis"/>
                  <a:cs typeface="Russkopis"/>
                  <a:sym typeface="Russkopis"/>
                </a:rPr>
                <a:t>очень сильно!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9525"/>
              <a:ext cx="10785823" cy="1431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60"/>
                </a:lnSpc>
              </a:pPr>
              <a:r>
                <a:rPr lang="en-US" sz="7050">
                  <a:solidFill>
                    <a:srgbClr val="E9DBC9"/>
                  </a:solidFill>
                  <a:latin typeface="Lovelace"/>
                  <a:ea typeface="Lovelace"/>
                  <a:cs typeface="Lovelace"/>
                  <a:sym typeface="Lovelace"/>
                </a:rPr>
                <a:t>Я ЛЮБЛЮ ТЕБЯ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D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4320686" y="2672126"/>
            <a:ext cx="9646628" cy="5217710"/>
            <a:chOff x="0" y="0"/>
            <a:chExt cx="6350889" cy="34350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6223889" cy="3308096"/>
            </a:xfrm>
            <a:custGeom>
              <a:avLst/>
              <a:gdLst/>
              <a:ahLst/>
              <a:cxnLst/>
              <a:rect r="r" b="b" t="t" l="l"/>
              <a:pathLst>
                <a:path h="3308096" w="6223889">
                  <a:moveTo>
                    <a:pt x="6223889" y="1654048"/>
                  </a:moveTo>
                  <a:cubicBezTo>
                    <a:pt x="6223889" y="2567559"/>
                    <a:pt x="4830572" y="3308096"/>
                    <a:pt x="3112008" y="3308096"/>
                  </a:cubicBezTo>
                  <a:cubicBezTo>
                    <a:pt x="1393444" y="3308096"/>
                    <a:pt x="0" y="2567559"/>
                    <a:pt x="0" y="1654048"/>
                  </a:cubicBezTo>
                  <a:cubicBezTo>
                    <a:pt x="0" y="740537"/>
                    <a:pt x="1393317" y="0"/>
                    <a:pt x="3111881" y="0"/>
                  </a:cubicBezTo>
                  <a:cubicBezTo>
                    <a:pt x="4830445" y="0"/>
                    <a:pt x="6223889" y="740537"/>
                    <a:pt x="6223889" y="1654048"/>
                  </a:cubicBezTo>
                  <a:close/>
                </a:path>
              </a:pathLst>
            </a:custGeom>
            <a:blipFill>
              <a:blip r:embed="rId2"/>
              <a:stretch>
                <a:fillRect l="0" t="-8337" r="0" b="-17089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889" cy="3435096"/>
            </a:xfrm>
            <a:custGeom>
              <a:avLst/>
              <a:gdLst/>
              <a:ahLst/>
              <a:cxnLst/>
              <a:rect r="r" b="b" t="t" l="l"/>
              <a:pathLst>
                <a:path h="3435096" w="6350889">
                  <a:moveTo>
                    <a:pt x="6350889" y="1717548"/>
                  </a:moveTo>
                  <a:cubicBezTo>
                    <a:pt x="6350889" y="2184019"/>
                    <a:pt x="6015228" y="2619248"/>
                    <a:pt x="5405755" y="2943225"/>
                  </a:cubicBezTo>
                  <a:cubicBezTo>
                    <a:pt x="4808982" y="3260471"/>
                    <a:pt x="4016883" y="3435096"/>
                    <a:pt x="3175508" y="3435096"/>
                  </a:cubicBezTo>
                  <a:cubicBezTo>
                    <a:pt x="2334133" y="3435096"/>
                    <a:pt x="1542034" y="3260471"/>
                    <a:pt x="945261" y="2943225"/>
                  </a:cubicBezTo>
                  <a:cubicBezTo>
                    <a:pt x="335661" y="2619248"/>
                    <a:pt x="0" y="2184019"/>
                    <a:pt x="0" y="1717548"/>
                  </a:cubicBezTo>
                  <a:cubicBezTo>
                    <a:pt x="0" y="1251077"/>
                    <a:pt x="335661" y="815848"/>
                    <a:pt x="945134" y="491871"/>
                  </a:cubicBezTo>
                  <a:cubicBezTo>
                    <a:pt x="1541907" y="174752"/>
                    <a:pt x="2334006" y="0"/>
                    <a:pt x="3175381" y="0"/>
                  </a:cubicBezTo>
                  <a:cubicBezTo>
                    <a:pt x="4016756" y="0"/>
                    <a:pt x="4808855" y="174752"/>
                    <a:pt x="5405628" y="491871"/>
                  </a:cubicBezTo>
                  <a:cubicBezTo>
                    <a:pt x="6015228" y="815848"/>
                    <a:pt x="6350889" y="1251204"/>
                    <a:pt x="6350889" y="1717548"/>
                  </a:cubicBezTo>
                  <a:close/>
                </a:path>
              </a:pathLst>
            </a:custGeom>
            <a:blipFill>
              <a:blip r:embed="rId3"/>
              <a:stretch>
                <a:fillRect l="-23" t="0" r="-23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934530">
            <a:off x="13965587" y="5148546"/>
            <a:ext cx="5352990" cy="5482579"/>
          </a:xfrm>
          <a:custGeom>
            <a:avLst/>
            <a:gdLst/>
            <a:ahLst/>
            <a:cxnLst/>
            <a:rect r="r" b="b" t="t" l="l"/>
            <a:pathLst>
              <a:path h="5482579" w="5352990">
                <a:moveTo>
                  <a:pt x="0" y="0"/>
                </a:moveTo>
                <a:lnTo>
                  <a:pt x="5352990" y="0"/>
                </a:lnTo>
                <a:lnTo>
                  <a:pt x="5352990" y="5482579"/>
                </a:lnTo>
                <a:lnTo>
                  <a:pt x="0" y="54825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9861685">
            <a:off x="818090" y="-2372736"/>
            <a:ext cx="4288211" cy="7361735"/>
          </a:xfrm>
          <a:custGeom>
            <a:avLst/>
            <a:gdLst/>
            <a:ahLst/>
            <a:cxnLst/>
            <a:rect r="r" b="b" t="t" l="l"/>
            <a:pathLst>
              <a:path h="7361735" w="4288211">
                <a:moveTo>
                  <a:pt x="0" y="0"/>
                </a:moveTo>
                <a:lnTo>
                  <a:pt x="4288211" y="0"/>
                </a:lnTo>
                <a:lnTo>
                  <a:pt x="4288211" y="7361735"/>
                </a:lnTo>
                <a:lnTo>
                  <a:pt x="0" y="73617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861685">
            <a:off x="-1538156" y="-3989792"/>
            <a:ext cx="4288211" cy="7361735"/>
          </a:xfrm>
          <a:custGeom>
            <a:avLst/>
            <a:gdLst/>
            <a:ahLst/>
            <a:cxnLst/>
            <a:rect r="r" b="b" t="t" l="l"/>
            <a:pathLst>
              <a:path h="7361735" w="4288211">
                <a:moveTo>
                  <a:pt x="0" y="0"/>
                </a:moveTo>
                <a:lnTo>
                  <a:pt x="4288211" y="0"/>
                </a:lnTo>
                <a:lnTo>
                  <a:pt x="4288211" y="7361735"/>
                </a:lnTo>
                <a:lnTo>
                  <a:pt x="0" y="73617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869974" y="1100140"/>
            <a:ext cx="8548053" cy="202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40"/>
              </a:lnSpc>
            </a:pPr>
            <a:r>
              <a:rPr lang="en-US" sz="795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Нет никого ещё,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094446" y="7574673"/>
            <a:ext cx="8099107" cy="1838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0"/>
              </a:lnSpc>
            </a:pPr>
            <a:r>
              <a:rPr lang="en-US" sz="5475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с кем бы я хотела быть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61F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86310">
            <a:off x="13888469" y="3724913"/>
            <a:ext cx="4723804" cy="6629900"/>
          </a:xfrm>
          <a:custGeom>
            <a:avLst/>
            <a:gdLst/>
            <a:ahLst/>
            <a:cxnLst/>
            <a:rect r="r" b="b" t="t" l="l"/>
            <a:pathLst>
              <a:path h="6629900" w="4723804">
                <a:moveTo>
                  <a:pt x="0" y="0"/>
                </a:moveTo>
                <a:lnTo>
                  <a:pt x="4723804" y="0"/>
                </a:lnTo>
                <a:lnTo>
                  <a:pt x="4723804" y="6629900"/>
                </a:lnTo>
                <a:lnTo>
                  <a:pt x="0" y="6629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016866">
            <a:off x="13153627" y="119333"/>
            <a:ext cx="4169533" cy="4785691"/>
          </a:xfrm>
          <a:custGeom>
            <a:avLst/>
            <a:gdLst/>
            <a:ahLst/>
            <a:cxnLst/>
            <a:rect r="r" b="b" t="t" l="l"/>
            <a:pathLst>
              <a:path h="4785691" w="4169533">
                <a:moveTo>
                  <a:pt x="4169533" y="0"/>
                </a:moveTo>
                <a:lnTo>
                  <a:pt x="0" y="0"/>
                </a:lnTo>
                <a:lnTo>
                  <a:pt x="0" y="4785691"/>
                </a:lnTo>
                <a:lnTo>
                  <a:pt x="4169533" y="4785691"/>
                </a:lnTo>
                <a:lnTo>
                  <a:pt x="41695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479470" y="1028700"/>
            <a:ext cx="4854034" cy="8229600"/>
            <a:chOff x="0" y="0"/>
            <a:chExt cx="3741801" cy="634390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3614801" cy="6217031"/>
            </a:xfrm>
            <a:custGeom>
              <a:avLst/>
              <a:gdLst/>
              <a:ahLst/>
              <a:cxnLst/>
              <a:rect r="r" b="b" t="t" l="l"/>
              <a:pathLst>
                <a:path h="6217031" w="3614801">
                  <a:moveTo>
                    <a:pt x="3614801" y="1807464"/>
                  </a:moveTo>
                  <a:lnTo>
                    <a:pt x="3614801" y="6217031"/>
                  </a:lnTo>
                  <a:lnTo>
                    <a:pt x="0" y="6217031"/>
                  </a:lnTo>
                  <a:lnTo>
                    <a:pt x="0" y="1807464"/>
                  </a:lnTo>
                  <a:cubicBezTo>
                    <a:pt x="0" y="809244"/>
                    <a:pt x="809244" y="0"/>
                    <a:pt x="1807464" y="0"/>
                  </a:cubicBezTo>
                  <a:lnTo>
                    <a:pt x="1807464" y="0"/>
                  </a:lnTo>
                  <a:cubicBezTo>
                    <a:pt x="2805557" y="0"/>
                    <a:pt x="3614801" y="809244"/>
                    <a:pt x="3614801" y="1807464"/>
                  </a:cubicBezTo>
                  <a:close/>
                </a:path>
              </a:pathLst>
            </a:custGeom>
            <a:blipFill>
              <a:blip r:embed="rId6"/>
              <a:stretch>
                <a:fillRect l="-7329" t="0" r="-7329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41801" cy="6344031"/>
            </a:xfrm>
            <a:custGeom>
              <a:avLst/>
              <a:gdLst/>
              <a:ahLst/>
              <a:cxnLst/>
              <a:rect r="r" b="b" t="t" l="l"/>
              <a:pathLst>
                <a:path h="6344031" w="3741801">
                  <a:moveTo>
                    <a:pt x="3741801" y="1870964"/>
                  </a:moveTo>
                  <a:lnTo>
                    <a:pt x="3741801" y="6344031"/>
                  </a:lnTo>
                  <a:lnTo>
                    <a:pt x="0" y="6344031"/>
                  </a:lnTo>
                  <a:lnTo>
                    <a:pt x="0" y="1870964"/>
                  </a:lnTo>
                  <a:cubicBezTo>
                    <a:pt x="0" y="839343"/>
                    <a:pt x="839343" y="0"/>
                    <a:pt x="1870964" y="0"/>
                  </a:cubicBezTo>
                  <a:cubicBezTo>
                    <a:pt x="2902585" y="0"/>
                    <a:pt x="3741801" y="839343"/>
                    <a:pt x="3741801" y="1870964"/>
                  </a:cubicBezTo>
                  <a:close/>
                </a:path>
              </a:pathLst>
            </a:custGeom>
            <a:blipFill>
              <a:blip r:embed="rId7"/>
              <a:stretch>
                <a:fillRect l="-68" t="0" r="-68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-2543292">
            <a:off x="18170005" y="719419"/>
            <a:ext cx="3423687" cy="3325256"/>
          </a:xfrm>
          <a:custGeom>
            <a:avLst/>
            <a:gdLst/>
            <a:ahLst/>
            <a:cxnLst/>
            <a:rect r="r" b="b" t="t" l="l"/>
            <a:pathLst>
              <a:path h="3325256" w="3423687">
                <a:moveTo>
                  <a:pt x="0" y="0"/>
                </a:moveTo>
                <a:lnTo>
                  <a:pt x="3423687" y="0"/>
                </a:lnTo>
                <a:lnTo>
                  <a:pt x="3423687" y="3325257"/>
                </a:lnTo>
                <a:lnTo>
                  <a:pt x="0" y="33252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581785" y="4217720"/>
            <a:ext cx="8089367" cy="2192610"/>
            <a:chOff x="0" y="0"/>
            <a:chExt cx="10785823" cy="292348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10765"/>
              <a:ext cx="10785823" cy="1431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60"/>
                </a:lnSpc>
              </a:pPr>
              <a:r>
                <a:rPr lang="en-US" sz="7050">
                  <a:solidFill>
                    <a:srgbClr val="E9DBC9"/>
                  </a:solidFill>
                  <a:latin typeface="Lovelace"/>
                  <a:ea typeface="Lovelace"/>
                  <a:cs typeface="Lovelace"/>
                  <a:sym typeface="Lovelace"/>
                </a:rPr>
                <a:t>В дождь или снег,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459805"/>
              <a:ext cx="10785823" cy="14001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920"/>
                </a:lnSpc>
              </a:pPr>
              <a:r>
                <a:rPr lang="en-US" sz="6600">
                  <a:solidFill>
                    <a:srgbClr val="E9DBC9"/>
                  </a:solidFill>
                  <a:latin typeface="Russkopis"/>
                  <a:ea typeface="Russkopis"/>
                  <a:cs typeface="Russkopis"/>
                  <a:sym typeface="Russkopis"/>
                </a:rPr>
                <a:t>ты всегда будешь рядом.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D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848560">
            <a:off x="-1501810" y="4905239"/>
            <a:ext cx="5352990" cy="5482579"/>
          </a:xfrm>
          <a:custGeom>
            <a:avLst/>
            <a:gdLst/>
            <a:ahLst/>
            <a:cxnLst/>
            <a:rect r="r" b="b" t="t" l="l"/>
            <a:pathLst>
              <a:path h="5482579" w="5352990">
                <a:moveTo>
                  <a:pt x="5352990" y="0"/>
                </a:moveTo>
                <a:lnTo>
                  <a:pt x="0" y="0"/>
                </a:lnTo>
                <a:lnTo>
                  <a:pt x="0" y="5482578"/>
                </a:lnTo>
                <a:lnTo>
                  <a:pt x="5352990" y="5482578"/>
                </a:lnTo>
                <a:lnTo>
                  <a:pt x="535299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222831">
            <a:off x="692373" y="-953457"/>
            <a:ext cx="3364770" cy="6049025"/>
          </a:xfrm>
          <a:custGeom>
            <a:avLst/>
            <a:gdLst/>
            <a:ahLst/>
            <a:cxnLst/>
            <a:rect r="r" b="b" t="t" l="l"/>
            <a:pathLst>
              <a:path h="6049025" w="3364770">
                <a:moveTo>
                  <a:pt x="0" y="0"/>
                </a:moveTo>
                <a:lnTo>
                  <a:pt x="3364770" y="0"/>
                </a:lnTo>
                <a:lnTo>
                  <a:pt x="3364770" y="6049026"/>
                </a:lnTo>
                <a:lnTo>
                  <a:pt x="0" y="60490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2789664" y="2227732"/>
            <a:ext cx="6212886" cy="6212886"/>
            <a:chOff x="0" y="0"/>
            <a:chExt cx="6350889" cy="635088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6223889" cy="6223762"/>
            </a:xfrm>
            <a:custGeom>
              <a:avLst/>
              <a:gdLst/>
              <a:ahLst/>
              <a:cxnLst/>
              <a:rect r="r" b="b" t="t" l="l"/>
              <a:pathLst>
                <a:path h="6223762" w="6223889">
                  <a:moveTo>
                    <a:pt x="6223889" y="3111881"/>
                  </a:moveTo>
                  <a:cubicBezTo>
                    <a:pt x="6223889" y="4830572"/>
                    <a:pt x="4830572" y="6223762"/>
                    <a:pt x="3112008" y="6223762"/>
                  </a:cubicBezTo>
                  <a:cubicBezTo>
                    <a:pt x="1393444" y="6223762"/>
                    <a:pt x="0" y="4830572"/>
                    <a:pt x="0" y="3111881"/>
                  </a:cubicBezTo>
                  <a:cubicBezTo>
                    <a:pt x="0" y="1393190"/>
                    <a:pt x="1393317" y="0"/>
                    <a:pt x="3111881" y="0"/>
                  </a:cubicBezTo>
                  <a:cubicBezTo>
                    <a:pt x="4830445" y="0"/>
                    <a:pt x="6223889" y="1393317"/>
                    <a:pt x="6223889" y="3111881"/>
                  </a:cubicBezTo>
                  <a:close/>
                </a:path>
              </a:pathLst>
            </a:custGeom>
            <a:blipFill>
              <a:blip r:embed="rId6"/>
              <a:stretch>
                <a:fillRect l="-6426" t="0" r="-4357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889" cy="6350762"/>
            </a:xfrm>
            <a:custGeom>
              <a:avLst/>
              <a:gdLst/>
              <a:ahLst/>
              <a:cxnLst/>
              <a:rect r="r" b="b" t="t" l="l"/>
              <a:pathLst>
                <a:path h="6350762" w="6350889">
                  <a:moveTo>
                    <a:pt x="6350889" y="3175381"/>
                  </a:moveTo>
                  <a:cubicBezTo>
                    <a:pt x="6350889" y="4023614"/>
                    <a:pt x="6020562" y="4821047"/>
                    <a:pt x="5420868" y="5420741"/>
                  </a:cubicBezTo>
                  <a:cubicBezTo>
                    <a:pt x="4821174" y="6020436"/>
                    <a:pt x="4023741" y="6350762"/>
                    <a:pt x="3175508" y="6350762"/>
                  </a:cubicBezTo>
                  <a:cubicBezTo>
                    <a:pt x="2327275" y="6350762"/>
                    <a:pt x="1529842" y="6020435"/>
                    <a:pt x="930148" y="5420741"/>
                  </a:cubicBezTo>
                  <a:cubicBezTo>
                    <a:pt x="330327" y="4821047"/>
                    <a:pt x="0" y="4023614"/>
                    <a:pt x="0" y="3175381"/>
                  </a:cubicBezTo>
                  <a:cubicBezTo>
                    <a:pt x="0" y="2327148"/>
                    <a:pt x="330327" y="1529715"/>
                    <a:pt x="930021" y="930021"/>
                  </a:cubicBezTo>
                  <a:cubicBezTo>
                    <a:pt x="1529715" y="330327"/>
                    <a:pt x="2327275" y="0"/>
                    <a:pt x="3175381" y="0"/>
                  </a:cubicBezTo>
                  <a:cubicBezTo>
                    <a:pt x="4023614" y="0"/>
                    <a:pt x="4821047" y="330327"/>
                    <a:pt x="5420741" y="930021"/>
                  </a:cubicBezTo>
                  <a:cubicBezTo>
                    <a:pt x="6020562" y="1529842"/>
                    <a:pt x="6350889" y="2327275"/>
                    <a:pt x="6350889" y="3175381"/>
                  </a:cubicBezTo>
                  <a:close/>
                </a:path>
              </a:pathLst>
            </a:custGeom>
            <a:blipFill>
              <a:blip r:embed="rId7"/>
              <a:stretch>
                <a:fillRect l="-30" t="0" r="-3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5000863">
            <a:off x="-3477348" y="2318231"/>
            <a:ext cx="6630285" cy="2204570"/>
          </a:xfrm>
          <a:custGeom>
            <a:avLst/>
            <a:gdLst/>
            <a:ahLst/>
            <a:cxnLst/>
            <a:rect r="r" b="b" t="t" l="l"/>
            <a:pathLst>
              <a:path h="2204570" w="6630285">
                <a:moveTo>
                  <a:pt x="0" y="0"/>
                </a:moveTo>
                <a:lnTo>
                  <a:pt x="6630285" y="0"/>
                </a:lnTo>
                <a:lnTo>
                  <a:pt x="6630285" y="2204570"/>
                </a:lnTo>
                <a:lnTo>
                  <a:pt x="0" y="2204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500320" y="4021894"/>
            <a:ext cx="8039729" cy="280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80"/>
              </a:lnSpc>
            </a:pPr>
          </a:p>
          <a:p>
            <a:pPr algn="ctr">
              <a:lnSpc>
                <a:spcPts val="7380"/>
              </a:lnSpc>
            </a:pPr>
            <a:r>
              <a:rPr lang="en-US" sz="615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Рядом с тобой — там, где я хочу быть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61F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0469711" cy="8229600"/>
            <a:chOff x="0" y="0"/>
            <a:chExt cx="13959614" cy="109728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3575" r="0" b="50678"/>
            <a:stretch>
              <a:fillRect/>
            </a:stretch>
          </p:blipFill>
          <p:spPr>
            <a:xfrm flipH="false" flipV="false">
              <a:off x="0" y="0"/>
              <a:ext cx="13959614" cy="5391150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14480" r="0" b="33313"/>
            <a:stretch>
              <a:fillRect/>
            </a:stretch>
          </p:blipFill>
          <p:spPr>
            <a:xfrm flipH="false" flipV="false">
              <a:off x="0" y="5581650"/>
              <a:ext cx="6884557" cy="5391150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19829" t="0" r="0" b="58146"/>
            <a:stretch>
              <a:fillRect/>
            </a:stretch>
          </p:blipFill>
          <p:spPr>
            <a:xfrm flipH="false" flipV="false">
              <a:off x="7075057" y="5581650"/>
              <a:ext cx="6884557" cy="5391150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true" flipV="false" rot="-2462104">
            <a:off x="14269648" y="-610142"/>
            <a:ext cx="5641770" cy="6637377"/>
          </a:xfrm>
          <a:custGeom>
            <a:avLst/>
            <a:gdLst/>
            <a:ahLst/>
            <a:cxnLst/>
            <a:rect r="r" b="b" t="t" l="l"/>
            <a:pathLst>
              <a:path h="6637377" w="5641770">
                <a:moveTo>
                  <a:pt x="5641770" y="0"/>
                </a:moveTo>
                <a:lnTo>
                  <a:pt x="0" y="0"/>
                </a:lnTo>
                <a:lnTo>
                  <a:pt x="0" y="6637377"/>
                </a:lnTo>
                <a:lnTo>
                  <a:pt x="5641770" y="6637377"/>
                </a:lnTo>
                <a:lnTo>
                  <a:pt x="56417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090675" y="7810500"/>
            <a:ext cx="5447102" cy="1447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>
                <a:solidFill>
                  <a:srgbClr val="E9DBC9"/>
                </a:solidFill>
                <a:latin typeface="Lovelace"/>
                <a:ea typeface="Lovelace"/>
                <a:cs typeface="Lovelace"/>
                <a:sym typeface="Lovelace"/>
              </a:rPr>
              <a:t>Ты делаешь меня счастливым.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D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037848">
            <a:off x="11073164" y="1404411"/>
            <a:ext cx="3284293" cy="4347115"/>
          </a:xfrm>
          <a:custGeom>
            <a:avLst/>
            <a:gdLst/>
            <a:ahLst/>
            <a:cxnLst/>
            <a:rect r="r" b="b" t="t" l="l"/>
            <a:pathLst>
              <a:path h="4347115" w="3284293">
                <a:moveTo>
                  <a:pt x="0" y="0"/>
                </a:moveTo>
                <a:lnTo>
                  <a:pt x="3284293" y="0"/>
                </a:lnTo>
                <a:lnTo>
                  <a:pt x="3284293" y="4347115"/>
                </a:lnTo>
                <a:lnTo>
                  <a:pt x="0" y="43471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020" b="-3349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078433">
            <a:off x="3578413" y="1404411"/>
            <a:ext cx="3284293" cy="4347115"/>
          </a:xfrm>
          <a:custGeom>
            <a:avLst/>
            <a:gdLst/>
            <a:ahLst/>
            <a:cxnLst/>
            <a:rect r="r" b="b" t="t" l="l"/>
            <a:pathLst>
              <a:path h="4347115" w="3284293">
                <a:moveTo>
                  <a:pt x="3284293" y="0"/>
                </a:moveTo>
                <a:lnTo>
                  <a:pt x="0" y="0"/>
                </a:lnTo>
                <a:lnTo>
                  <a:pt x="0" y="4347115"/>
                </a:lnTo>
                <a:lnTo>
                  <a:pt x="3284293" y="4347115"/>
                </a:lnTo>
                <a:lnTo>
                  <a:pt x="328429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6020" b="-3349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357225">
            <a:off x="5874944" y="1027623"/>
            <a:ext cx="5729518" cy="6747827"/>
          </a:xfrm>
          <a:custGeom>
            <a:avLst/>
            <a:gdLst/>
            <a:ahLst/>
            <a:cxnLst/>
            <a:rect r="r" b="b" t="t" l="l"/>
            <a:pathLst>
              <a:path h="6747827" w="5729518">
                <a:moveTo>
                  <a:pt x="0" y="0"/>
                </a:moveTo>
                <a:lnTo>
                  <a:pt x="5729518" y="0"/>
                </a:lnTo>
                <a:lnTo>
                  <a:pt x="5729518" y="6747827"/>
                </a:lnTo>
                <a:lnTo>
                  <a:pt x="0" y="6747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26017" y="7519413"/>
            <a:ext cx="14235966" cy="1171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40"/>
              </a:lnSpc>
              <a:spcBef>
                <a:spcPct val="0"/>
              </a:spcBef>
            </a:pPr>
            <a:r>
              <a:rPr lang="en-US" sz="7200" u="none">
                <a:solidFill>
                  <a:srgbClr val="661F13"/>
                </a:solidFill>
                <a:latin typeface="Russkopis"/>
                <a:ea typeface="Russkopis"/>
                <a:cs typeface="Russkopis"/>
                <a:sym typeface="Russkopis"/>
              </a:rPr>
              <a:t>Я люблю тебя всем сердцем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D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4027217">
            <a:off x="8971990" y="923209"/>
            <a:ext cx="1584884" cy="2046212"/>
          </a:xfrm>
          <a:custGeom>
            <a:avLst/>
            <a:gdLst/>
            <a:ahLst/>
            <a:cxnLst/>
            <a:rect r="r" b="b" t="t" l="l"/>
            <a:pathLst>
              <a:path h="2046212" w="1584884">
                <a:moveTo>
                  <a:pt x="0" y="0"/>
                </a:moveTo>
                <a:lnTo>
                  <a:pt x="1584885" y="0"/>
                </a:lnTo>
                <a:lnTo>
                  <a:pt x="1584885" y="2046212"/>
                </a:lnTo>
                <a:lnTo>
                  <a:pt x="0" y="2046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96532" y="3018075"/>
            <a:ext cx="1248544" cy="1747326"/>
          </a:xfrm>
          <a:custGeom>
            <a:avLst/>
            <a:gdLst/>
            <a:ahLst/>
            <a:cxnLst/>
            <a:rect r="r" b="b" t="t" l="l"/>
            <a:pathLst>
              <a:path h="1747326" w="1248544">
                <a:moveTo>
                  <a:pt x="0" y="0"/>
                </a:moveTo>
                <a:lnTo>
                  <a:pt x="1248544" y="0"/>
                </a:lnTo>
                <a:lnTo>
                  <a:pt x="1248544" y="1747326"/>
                </a:lnTo>
                <a:lnTo>
                  <a:pt x="0" y="1747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015143" y="5004826"/>
            <a:ext cx="1515825" cy="1561243"/>
          </a:xfrm>
          <a:custGeom>
            <a:avLst/>
            <a:gdLst/>
            <a:ahLst/>
            <a:cxnLst/>
            <a:rect r="r" b="b" t="t" l="l"/>
            <a:pathLst>
              <a:path h="1561243" w="1515825">
                <a:moveTo>
                  <a:pt x="0" y="0"/>
                </a:moveTo>
                <a:lnTo>
                  <a:pt x="1515826" y="0"/>
                </a:lnTo>
                <a:lnTo>
                  <a:pt x="1515826" y="1561243"/>
                </a:lnTo>
                <a:lnTo>
                  <a:pt x="0" y="1561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15151" y="6739538"/>
            <a:ext cx="1918688" cy="2573850"/>
          </a:xfrm>
          <a:custGeom>
            <a:avLst/>
            <a:gdLst/>
            <a:ahLst/>
            <a:cxnLst/>
            <a:rect r="r" b="b" t="t" l="l"/>
            <a:pathLst>
              <a:path h="2573850" w="1918688">
                <a:moveTo>
                  <a:pt x="0" y="0"/>
                </a:moveTo>
                <a:lnTo>
                  <a:pt x="1918688" y="0"/>
                </a:lnTo>
                <a:lnTo>
                  <a:pt x="1918688" y="2573850"/>
                </a:lnTo>
                <a:lnTo>
                  <a:pt x="0" y="25738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209355" y="2999519"/>
            <a:ext cx="1321614" cy="1747326"/>
          </a:xfrm>
          <a:custGeom>
            <a:avLst/>
            <a:gdLst/>
            <a:ahLst/>
            <a:cxnLst/>
            <a:rect r="r" b="b" t="t" l="l"/>
            <a:pathLst>
              <a:path h="1747326" w="1321614">
                <a:moveTo>
                  <a:pt x="0" y="0"/>
                </a:moveTo>
                <a:lnTo>
                  <a:pt x="1321614" y="0"/>
                </a:lnTo>
                <a:lnTo>
                  <a:pt x="1321614" y="1747326"/>
                </a:lnTo>
                <a:lnTo>
                  <a:pt x="0" y="17473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1416971">
            <a:off x="11560745" y="962014"/>
            <a:ext cx="1027500" cy="2032823"/>
          </a:xfrm>
          <a:custGeom>
            <a:avLst/>
            <a:gdLst/>
            <a:ahLst/>
            <a:cxnLst/>
            <a:rect r="r" b="b" t="t" l="l"/>
            <a:pathLst>
              <a:path h="2032823" w="1027500">
                <a:moveTo>
                  <a:pt x="1027499" y="0"/>
                </a:moveTo>
                <a:lnTo>
                  <a:pt x="0" y="0"/>
                </a:lnTo>
                <a:lnTo>
                  <a:pt x="0" y="2032823"/>
                </a:lnTo>
                <a:lnTo>
                  <a:pt x="1027499" y="2032823"/>
                </a:lnTo>
                <a:lnTo>
                  <a:pt x="1027499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67180" y="6739538"/>
            <a:ext cx="1156723" cy="2494892"/>
          </a:xfrm>
          <a:custGeom>
            <a:avLst/>
            <a:gdLst/>
            <a:ahLst/>
            <a:cxnLst/>
            <a:rect r="r" b="b" t="t" l="l"/>
            <a:pathLst>
              <a:path h="2494892" w="1156723">
                <a:moveTo>
                  <a:pt x="0" y="0"/>
                </a:moveTo>
                <a:lnTo>
                  <a:pt x="1156722" y="0"/>
                </a:lnTo>
                <a:lnTo>
                  <a:pt x="1156722" y="2494892"/>
                </a:lnTo>
                <a:lnTo>
                  <a:pt x="0" y="24948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824698" y="6909485"/>
            <a:ext cx="2269992" cy="2324945"/>
          </a:xfrm>
          <a:custGeom>
            <a:avLst/>
            <a:gdLst/>
            <a:ahLst/>
            <a:cxnLst/>
            <a:rect r="r" b="b" t="t" l="l"/>
            <a:pathLst>
              <a:path h="2324945" w="2269992">
                <a:moveTo>
                  <a:pt x="0" y="0"/>
                </a:moveTo>
                <a:lnTo>
                  <a:pt x="2269992" y="0"/>
                </a:lnTo>
                <a:lnTo>
                  <a:pt x="2269992" y="2324945"/>
                </a:lnTo>
                <a:lnTo>
                  <a:pt x="0" y="232494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952400" y="4791352"/>
            <a:ext cx="2340754" cy="1774717"/>
          </a:xfrm>
          <a:custGeom>
            <a:avLst/>
            <a:gdLst/>
            <a:ahLst/>
            <a:cxnLst/>
            <a:rect r="r" b="b" t="t" l="l"/>
            <a:pathLst>
              <a:path h="1774717" w="2340754">
                <a:moveTo>
                  <a:pt x="0" y="0"/>
                </a:moveTo>
                <a:lnTo>
                  <a:pt x="2340754" y="0"/>
                </a:lnTo>
                <a:lnTo>
                  <a:pt x="2340754" y="1774717"/>
                </a:lnTo>
                <a:lnTo>
                  <a:pt x="0" y="177471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695008" y="5143500"/>
            <a:ext cx="1432060" cy="1594399"/>
          </a:xfrm>
          <a:custGeom>
            <a:avLst/>
            <a:gdLst/>
            <a:ahLst/>
            <a:cxnLst/>
            <a:rect r="r" b="b" t="t" l="l"/>
            <a:pathLst>
              <a:path h="1594399" w="1432060">
                <a:moveTo>
                  <a:pt x="0" y="0"/>
                </a:moveTo>
                <a:lnTo>
                  <a:pt x="1432060" y="0"/>
                </a:lnTo>
                <a:lnTo>
                  <a:pt x="1432060" y="1594399"/>
                </a:lnTo>
                <a:lnTo>
                  <a:pt x="0" y="159439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254592" y="3115524"/>
            <a:ext cx="2344827" cy="1453793"/>
          </a:xfrm>
          <a:custGeom>
            <a:avLst/>
            <a:gdLst/>
            <a:ahLst/>
            <a:cxnLst/>
            <a:rect r="r" b="b" t="t" l="l"/>
            <a:pathLst>
              <a:path h="1453793" w="2344827">
                <a:moveTo>
                  <a:pt x="0" y="0"/>
                </a:moveTo>
                <a:lnTo>
                  <a:pt x="2344827" y="0"/>
                </a:lnTo>
                <a:lnTo>
                  <a:pt x="2344827" y="1453793"/>
                </a:lnTo>
                <a:lnTo>
                  <a:pt x="0" y="145379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959694" y="2845728"/>
            <a:ext cx="1167374" cy="1945624"/>
          </a:xfrm>
          <a:custGeom>
            <a:avLst/>
            <a:gdLst/>
            <a:ahLst/>
            <a:cxnLst/>
            <a:rect r="r" b="b" t="t" l="l"/>
            <a:pathLst>
              <a:path h="1945624" w="1167374">
                <a:moveTo>
                  <a:pt x="0" y="0"/>
                </a:moveTo>
                <a:lnTo>
                  <a:pt x="1167374" y="0"/>
                </a:lnTo>
                <a:lnTo>
                  <a:pt x="1167374" y="1945624"/>
                </a:lnTo>
                <a:lnTo>
                  <a:pt x="0" y="194562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336844" y="1200863"/>
            <a:ext cx="2143782" cy="1644866"/>
          </a:xfrm>
          <a:custGeom>
            <a:avLst/>
            <a:gdLst/>
            <a:ahLst/>
            <a:cxnLst/>
            <a:rect r="r" b="b" t="t" l="l"/>
            <a:pathLst>
              <a:path h="1644866" w="2143782">
                <a:moveTo>
                  <a:pt x="0" y="0"/>
                </a:moveTo>
                <a:lnTo>
                  <a:pt x="2143782" y="0"/>
                </a:lnTo>
                <a:lnTo>
                  <a:pt x="2143782" y="1644865"/>
                </a:lnTo>
                <a:lnTo>
                  <a:pt x="0" y="16448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1276888">
            <a:off x="16029999" y="966797"/>
            <a:ext cx="1421471" cy="2112997"/>
          </a:xfrm>
          <a:custGeom>
            <a:avLst/>
            <a:gdLst/>
            <a:ahLst/>
            <a:cxnLst/>
            <a:rect r="r" b="b" t="t" l="l"/>
            <a:pathLst>
              <a:path h="2112997" w="1421471">
                <a:moveTo>
                  <a:pt x="1421470" y="0"/>
                </a:moveTo>
                <a:lnTo>
                  <a:pt x="0" y="0"/>
                </a:lnTo>
                <a:lnTo>
                  <a:pt x="0" y="2112997"/>
                </a:lnTo>
                <a:lnTo>
                  <a:pt x="1421470" y="2112997"/>
                </a:lnTo>
                <a:lnTo>
                  <a:pt x="142147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8980121" y="4827278"/>
            <a:ext cx="1081365" cy="1594506"/>
          </a:xfrm>
          <a:custGeom>
            <a:avLst/>
            <a:gdLst/>
            <a:ahLst/>
            <a:cxnLst/>
            <a:rect r="r" b="b" t="t" l="l"/>
            <a:pathLst>
              <a:path h="1594506" w="1081365">
                <a:moveTo>
                  <a:pt x="1081365" y="0"/>
                </a:moveTo>
                <a:lnTo>
                  <a:pt x="0" y="0"/>
                </a:lnTo>
                <a:lnTo>
                  <a:pt x="0" y="1594506"/>
                </a:lnTo>
                <a:lnTo>
                  <a:pt x="1081365" y="1594506"/>
                </a:lnTo>
                <a:lnTo>
                  <a:pt x="1081365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988553" y="6758095"/>
            <a:ext cx="1551760" cy="2555293"/>
          </a:xfrm>
          <a:custGeom>
            <a:avLst/>
            <a:gdLst/>
            <a:ahLst/>
            <a:cxnLst/>
            <a:rect r="r" b="b" t="t" l="l"/>
            <a:pathLst>
              <a:path h="2555293" w="1551760">
                <a:moveTo>
                  <a:pt x="0" y="0"/>
                </a:moveTo>
                <a:lnTo>
                  <a:pt x="1551760" y="0"/>
                </a:lnTo>
                <a:lnTo>
                  <a:pt x="1551760" y="2555293"/>
                </a:lnTo>
                <a:lnTo>
                  <a:pt x="0" y="2555293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028700" y="1028700"/>
            <a:ext cx="5059131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Страница ресурсов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6747510"/>
            <a:ext cx="5059131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Используйте эти элементы в вашей презентации Canva. Удачного дизайна!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Не забудьте удалить эту страницу перед презентацией.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D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67974" y="1331821"/>
            <a:ext cx="874576" cy="2323754"/>
          </a:xfrm>
          <a:custGeom>
            <a:avLst/>
            <a:gdLst/>
            <a:ahLst/>
            <a:cxnLst/>
            <a:rect r="r" b="b" t="t" l="l"/>
            <a:pathLst>
              <a:path h="2323754" w="874576">
                <a:moveTo>
                  <a:pt x="0" y="0"/>
                </a:moveTo>
                <a:lnTo>
                  <a:pt x="874576" y="0"/>
                </a:lnTo>
                <a:lnTo>
                  <a:pt x="874576" y="2323754"/>
                </a:lnTo>
                <a:lnTo>
                  <a:pt x="0" y="23237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03689" y="1331821"/>
            <a:ext cx="1060477" cy="2323754"/>
          </a:xfrm>
          <a:custGeom>
            <a:avLst/>
            <a:gdLst/>
            <a:ahLst/>
            <a:cxnLst/>
            <a:rect r="r" b="b" t="t" l="l"/>
            <a:pathLst>
              <a:path h="2323754" w="1060477">
                <a:moveTo>
                  <a:pt x="0" y="0"/>
                </a:moveTo>
                <a:lnTo>
                  <a:pt x="1060476" y="0"/>
                </a:lnTo>
                <a:lnTo>
                  <a:pt x="1060476" y="2323754"/>
                </a:lnTo>
                <a:lnTo>
                  <a:pt x="0" y="23237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771889" y="1367665"/>
            <a:ext cx="1097370" cy="2252065"/>
          </a:xfrm>
          <a:custGeom>
            <a:avLst/>
            <a:gdLst/>
            <a:ahLst/>
            <a:cxnLst/>
            <a:rect r="r" b="b" t="t" l="l"/>
            <a:pathLst>
              <a:path h="2252065" w="1097370">
                <a:moveTo>
                  <a:pt x="0" y="0"/>
                </a:moveTo>
                <a:lnTo>
                  <a:pt x="1097370" y="0"/>
                </a:lnTo>
                <a:lnTo>
                  <a:pt x="1097370" y="2252066"/>
                </a:lnTo>
                <a:lnTo>
                  <a:pt x="0" y="22520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28322" y="1519425"/>
            <a:ext cx="1308143" cy="2269649"/>
          </a:xfrm>
          <a:custGeom>
            <a:avLst/>
            <a:gdLst/>
            <a:ahLst/>
            <a:cxnLst/>
            <a:rect r="r" b="b" t="t" l="l"/>
            <a:pathLst>
              <a:path h="2269649" w="1308143">
                <a:moveTo>
                  <a:pt x="0" y="0"/>
                </a:moveTo>
                <a:lnTo>
                  <a:pt x="1308143" y="0"/>
                </a:lnTo>
                <a:lnTo>
                  <a:pt x="1308143" y="2269649"/>
                </a:lnTo>
                <a:lnTo>
                  <a:pt x="0" y="22696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782809" y="1331821"/>
            <a:ext cx="766978" cy="2466888"/>
          </a:xfrm>
          <a:custGeom>
            <a:avLst/>
            <a:gdLst/>
            <a:ahLst/>
            <a:cxnLst/>
            <a:rect r="r" b="b" t="t" l="l"/>
            <a:pathLst>
              <a:path h="2466888" w="766978">
                <a:moveTo>
                  <a:pt x="0" y="0"/>
                </a:moveTo>
                <a:lnTo>
                  <a:pt x="766978" y="0"/>
                </a:lnTo>
                <a:lnTo>
                  <a:pt x="766978" y="2466888"/>
                </a:lnTo>
                <a:lnTo>
                  <a:pt x="0" y="24668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026315" y="1331821"/>
            <a:ext cx="1166102" cy="2323754"/>
          </a:xfrm>
          <a:custGeom>
            <a:avLst/>
            <a:gdLst/>
            <a:ahLst/>
            <a:cxnLst/>
            <a:rect r="r" b="b" t="t" l="l"/>
            <a:pathLst>
              <a:path h="2323754" w="1166102">
                <a:moveTo>
                  <a:pt x="0" y="0"/>
                </a:moveTo>
                <a:lnTo>
                  <a:pt x="1166102" y="0"/>
                </a:lnTo>
                <a:lnTo>
                  <a:pt x="1166102" y="2323754"/>
                </a:lnTo>
                <a:lnTo>
                  <a:pt x="0" y="23237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554085" y="2254843"/>
            <a:ext cx="1856840" cy="1282908"/>
          </a:xfrm>
          <a:custGeom>
            <a:avLst/>
            <a:gdLst/>
            <a:ahLst/>
            <a:cxnLst/>
            <a:rect r="r" b="b" t="t" l="l"/>
            <a:pathLst>
              <a:path h="1282908" w="1856840">
                <a:moveTo>
                  <a:pt x="0" y="0"/>
                </a:moveTo>
                <a:lnTo>
                  <a:pt x="1856840" y="0"/>
                </a:lnTo>
                <a:lnTo>
                  <a:pt x="1856840" y="1282908"/>
                </a:lnTo>
                <a:lnTo>
                  <a:pt x="0" y="128290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482505" y="1331821"/>
            <a:ext cx="1890734" cy="1846044"/>
          </a:xfrm>
          <a:custGeom>
            <a:avLst/>
            <a:gdLst/>
            <a:ahLst/>
            <a:cxnLst/>
            <a:rect r="r" b="b" t="t" l="l"/>
            <a:pathLst>
              <a:path h="1846044" w="1890734">
                <a:moveTo>
                  <a:pt x="0" y="0"/>
                </a:moveTo>
                <a:lnTo>
                  <a:pt x="1890734" y="0"/>
                </a:lnTo>
                <a:lnTo>
                  <a:pt x="1890734" y="1846044"/>
                </a:lnTo>
                <a:lnTo>
                  <a:pt x="0" y="18460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392757" y="4160453"/>
            <a:ext cx="1461833" cy="2104733"/>
          </a:xfrm>
          <a:custGeom>
            <a:avLst/>
            <a:gdLst/>
            <a:ahLst/>
            <a:cxnLst/>
            <a:rect r="r" b="b" t="t" l="l"/>
            <a:pathLst>
              <a:path h="2104733" w="1461833">
                <a:moveTo>
                  <a:pt x="0" y="0"/>
                </a:moveTo>
                <a:lnTo>
                  <a:pt x="1461833" y="0"/>
                </a:lnTo>
                <a:lnTo>
                  <a:pt x="1461833" y="2104733"/>
                </a:lnTo>
                <a:lnTo>
                  <a:pt x="0" y="210473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190770" y="4160453"/>
            <a:ext cx="1201611" cy="2104733"/>
          </a:xfrm>
          <a:custGeom>
            <a:avLst/>
            <a:gdLst/>
            <a:ahLst/>
            <a:cxnLst/>
            <a:rect r="r" b="b" t="t" l="l"/>
            <a:pathLst>
              <a:path h="2104733" w="1201611">
                <a:moveTo>
                  <a:pt x="0" y="0"/>
                </a:moveTo>
                <a:lnTo>
                  <a:pt x="1201611" y="0"/>
                </a:lnTo>
                <a:lnTo>
                  <a:pt x="1201611" y="2104733"/>
                </a:lnTo>
                <a:lnTo>
                  <a:pt x="0" y="210473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392381" y="4204203"/>
            <a:ext cx="1965885" cy="2017233"/>
          </a:xfrm>
          <a:custGeom>
            <a:avLst/>
            <a:gdLst/>
            <a:ahLst/>
            <a:cxnLst/>
            <a:rect r="r" b="b" t="t" l="l"/>
            <a:pathLst>
              <a:path h="2017233" w="1965885">
                <a:moveTo>
                  <a:pt x="0" y="0"/>
                </a:moveTo>
                <a:lnTo>
                  <a:pt x="1965885" y="0"/>
                </a:lnTo>
                <a:lnTo>
                  <a:pt x="1965885" y="2017233"/>
                </a:lnTo>
                <a:lnTo>
                  <a:pt x="0" y="201723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358266" y="4122791"/>
            <a:ext cx="1252542" cy="2180057"/>
          </a:xfrm>
          <a:custGeom>
            <a:avLst/>
            <a:gdLst/>
            <a:ahLst/>
            <a:cxnLst/>
            <a:rect r="r" b="b" t="t" l="l"/>
            <a:pathLst>
              <a:path h="2180057" w="1252542">
                <a:moveTo>
                  <a:pt x="0" y="0"/>
                </a:moveTo>
                <a:lnTo>
                  <a:pt x="1252542" y="0"/>
                </a:lnTo>
                <a:lnTo>
                  <a:pt x="1252542" y="2180058"/>
                </a:lnTo>
                <a:lnTo>
                  <a:pt x="0" y="218005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026315" y="4075060"/>
            <a:ext cx="1026053" cy="2275520"/>
          </a:xfrm>
          <a:custGeom>
            <a:avLst/>
            <a:gdLst/>
            <a:ahLst/>
            <a:cxnLst/>
            <a:rect r="r" b="b" t="t" l="l"/>
            <a:pathLst>
              <a:path h="2275520" w="1026053">
                <a:moveTo>
                  <a:pt x="0" y="0"/>
                </a:moveTo>
                <a:lnTo>
                  <a:pt x="1026053" y="0"/>
                </a:lnTo>
                <a:lnTo>
                  <a:pt x="1026053" y="2275520"/>
                </a:lnTo>
                <a:lnTo>
                  <a:pt x="0" y="227552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420022" y="4024471"/>
            <a:ext cx="1361199" cy="2376697"/>
          </a:xfrm>
          <a:custGeom>
            <a:avLst/>
            <a:gdLst/>
            <a:ahLst/>
            <a:cxnLst/>
            <a:rect r="r" b="b" t="t" l="l"/>
            <a:pathLst>
              <a:path h="2376697" w="1361199">
                <a:moveTo>
                  <a:pt x="0" y="0"/>
                </a:moveTo>
                <a:lnTo>
                  <a:pt x="1361200" y="0"/>
                </a:lnTo>
                <a:lnTo>
                  <a:pt x="1361200" y="2376697"/>
                </a:lnTo>
                <a:lnTo>
                  <a:pt x="0" y="237669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783285" y="4090912"/>
            <a:ext cx="1289174" cy="2243815"/>
          </a:xfrm>
          <a:custGeom>
            <a:avLst/>
            <a:gdLst/>
            <a:ahLst/>
            <a:cxnLst/>
            <a:rect r="r" b="b" t="t" l="l"/>
            <a:pathLst>
              <a:path h="2243815" w="1289174">
                <a:moveTo>
                  <a:pt x="0" y="0"/>
                </a:moveTo>
                <a:lnTo>
                  <a:pt x="1289174" y="0"/>
                </a:lnTo>
                <a:lnTo>
                  <a:pt x="1289174" y="2243815"/>
                </a:lnTo>
                <a:lnTo>
                  <a:pt x="0" y="224381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604982" y="6674867"/>
            <a:ext cx="1037383" cy="2220081"/>
          </a:xfrm>
          <a:custGeom>
            <a:avLst/>
            <a:gdLst/>
            <a:ahLst/>
            <a:cxnLst/>
            <a:rect r="r" b="b" t="t" l="l"/>
            <a:pathLst>
              <a:path h="2220081" w="1037383">
                <a:moveTo>
                  <a:pt x="0" y="0"/>
                </a:moveTo>
                <a:lnTo>
                  <a:pt x="1037383" y="0"/>
                </a:lnTo>
                <a:lnTo>
                  <a:pt x="1037383" y="2220081"/>
                </a:lnTo>
                <a:lnTo>
                  <a:pt x="0" y="2220081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999674" y="6646371"/>
            <a:ext cx="1328983" cy="2277073"/>
          </a:xfrm>
          <a:custGeom>
            <a:avLst/>
            <a:gdLst/>
            <a:ahLst/>
            <a:cxnLst/>
            <a:rect r="r" b="b" t="t" l="l"/>
            <a:pathLst>
              <a:path h="2277073" w="1328983">
                <a:moveTo>
                  <a:pt x="0" y="0"/>
                </a:moveTo>
                <a:lnTo>
                  <a:pt x="1328983" y="0"/>
                </a:lnTo>
                <a:lnTo>
                  <a:pt x="1328983" y="2277073"/>
                </a:lnTo>
                <a:lnTo>
                  <a:pt x="0" y="2277073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869259" y="7000622"/>
            <a:ext cx="2319123" cy="1568570"/>
          </a:xfrm>
          <a:custGeom>
            <a:avLst/>
            <a:gdLst/>
            <a:ahLst/>
            <a:cxnLst/>
            <a:rect r="r" b="b" t="t" l="l"/>
            <a:pathLst>
              <a:path h="1568570" w="2319123">
                <a:moveTo>
                  <a:pt x="0" y="0"/>
                </a:moveTo>
                <a:lnTo>
                  <a:pt x="2319123" y="0"/>
                </a:lnTo>
                <a:lnTo>
                  <a:pt x="2319123" y="1568570"/>
                </a:lnTo>
                <a:lnTo>
                  <a:pt x="0" y="1568570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047165" y="7131581"/>
            <a:ext cx="2145252" cy="1306654"/>
          </a:xfrm>
          <a:custGeom>
            <a:avLst/>
            <a:gdLst/>
            <a:ahLst/>
            <a:cxnLst/>
            <a:rect r="r" b="b" t="t" l="l"/>
            <a:pathLst>
              <a:path h="1306654" w="2145252">
                <a:moveTo>
                  <a:pt x="0" y="0"/>
                </a:moveTo>
                <a:lnTo>
                  <a:pt x="2145252" y="0"/>
                </a:lnTo>
                <a:lnTo>
                  <a:pt x="2145252" y="1306653"/>
                </a:lnTo>
                <a:lnTo>
                  <a:pt x="0" y="1306653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305719" y="6614636"/>
            <a:ext cx="919195" cy="2340543"/>
          </a:xfrm>
          <a:custGeom>
            <a:avLst/>
            <a:gdLst/>
            <a:ahLst/>
            <a:cxnLst/>
            <a:rect r="r" b="b" t="t" l="l"/>
            <a:pathLst>
              <a:path h="2340543" w="919195">
                <a:moveTo>
                  <a:pt x="0" y="0"/>
                </a:moveTo>
                <a:lnTo>
                  <a:pt x="919195" y="0"/>
                </a:lnTo>
                <a:lnTo>
                  <a:pt x="919195" y="2340543"/>
                </a:lnTo>
                <a:lnTo>
                  <a:pt x="0" y="2340543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750243" y="6716047"/>
            <a:ext cx="1146595" cy="2137720"/>
          </a:xfrm>
          <a:custGeom>
            <a:avLst/>
            <a:gdLst/>
            <a:ahLst/>
            <a:cxnLst/>
            <a:rect r="r" b="b" t="t" l="l"/>
            <a:pathLst>
              <a:path h="2137720" w="1146595">
                <a:moveTo>
                  <a:pt x="0" y="0"/>
                </a:moveTo>
                <a:lnTo>
                  <a:pt x="1146595" y="0"/>
                </a:lnTo>
                <a:lnTo>
                  <a:pt x="1146595" y="2137720"/>
                </a:lnTo>
                <a:lnTo>
                  <a:pt x="0" y="2137720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28700" y="1028700"/>
            <a:ext cx="5059131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Страница ресурсов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6747510"/>
            <a:ext cx="5059131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Используйте эти элементы в вашей презентации Canva. Удачного дизайна!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Не забудьте удалить эту страницу перед презентацией.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D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6794176" y="2266193"/>
            <a:ext cx="2967814" cy="2967814"/>
            <a:chOff x="0" y="0"/>
            <a:chExt cx="6350889" cy="635088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6223889" cy="6223762"/>
            </a:xfrm>
            <a:custGeom>
              <a:avLst/>
              <a:gdLst/>
              <a:ahLst/>
              <a:cxnLst/>
              <a:rect r="r" b="b" t="t" l="l"/>
              <a:pathLst>
                <a:path h="6223762" w="6223889">
                  <a:moveTo>
                    <a:pt x="6223889" y="3111881"/>
                  </a:moveTo>
                  <a:cubicBezTo>
                    <a:pt x="6223889" y="4830572"/>
                    <a:pt x="4830572" y="6223762"/>
                    <a:pt x="3112008" y="6223762"/>
                  </a:cubicBezTo>
                  <a:cubicBezTo>
                    <a:pt x="1393444" y="6223762"/>
                    <a:pt x="0" y="4830572"/>
                    <a:pt x="0" y="3111881"/>
                  </a:cubicBezTo>
                  <a:cubicBezTo>
                    <a:pt x="0" y="1393190"/>
                    <a:pt x="1393317" y="0"/>
                    <a:pt x="3111881" y="0"/>
                  </a:cubicBezTo>
                  <a:cubicBezTo>
                    <a:pt x="4830445" y="0"/>
                    <a:pt x="6223889" y="1393317"/>
                    <a:pt x="6223889" y="3111881"/>
                  </a:cubicBezTo>
                  <a:close/>
                </a:path>
              </a:pathLst>
            </a:custGeom>
            <a:blipFill>
              <a:blip r:embed="rId2"/>
              <a:stretch>
                <a:fillRect l="-80921" t="-1020" r="-80921" b="-1022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889" cy="6350762"/>
            </a:xfrm>
            <a:custGeom>
              <a:avLst/>
              <a:gdLst/>
              <a:ahLst/>
              <a:cxnLst/>
              <a:rect r="r" b="b" t="t" l="l"/>
              <a:pathLst>
                <a:path h="6350762" w="6350889">
                  <a:moveTo>
                    <a:pt x="6350889" y="3175381"/>
                  </a:moveTo>
                  <a:cubicBezTo>
                    <a:pt x="6350889" y="4023614"/>
                    <a:pt x="6020562" y="4821047"/>
                    <a:pt x="5420868" y="5420741"/>
                  </a:cubicBezTo>
                  <a:cubicBezTo>
                    <a:pt x="4821174" y="6020436"/>
                    <a:pt x="4023741" y="6350762"/>
                    <a:pt x="3175508" y="6350762"/>
                  </a:cubicBezTo>
                  <a:cubicBezTo>
                    <a:pt x="2327275" y="6350762"/>
                    <a:pt x="1529842" y="6020435"/>
                    <a:pt x="930148" y="5420741"/>
                  </a:cubicBezTo>
                  <a:cubicBezTo>
                    <a:pt x="330327" y="4821047"/>
                    <a:pt x="0" y="4023614"/>
                    <a:pt x="0" y="3175381"/>
                  </a:cubicBezTo>
                  <a:cubicBezTo>
                    <a:pt x="0" y="2327148"/>
                    <a:pt x="330327" y="1529715"/>
                    <a:pt x="930021" y="930021"/>
                  </a:cubicBezTo>
                  <a:cubicBezTo>
                    <a:pt x="1529715" y="330327"/>
                    <a:pt x="2327275" y="0"/>
                    <a:pt x="3175381" y="0"/>
                  </a:cubicBezTo>
                  <a:cubicBezTo>
                    <a:pt x="4023614" y="0"/>
                    <a:pt x="4821047" y="330327"/>
                    <a:pt x="5420741" y="930021"/>
                  </a:cubicBezTo>
                  <a:cubicBezTo>
                    <a:pt x="6020562" y="1529842"/>
                    <a:pt x="6350889" y="2327275"/>
                    <a:pt x="6350889" y="3175381"/>
                  </a:cubicBezTo>
                  <a:close/>
                </a:path>
              </a:pathLst>
            </a:custGeom>
            <a:blipFill>
              <a:blip r:embed="rId3"/>
              <a:stretch>
                <a:fillRect l="-30" t="0" r="-30" b="0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4096442" y="6213975"/>
            <a:ext cx="3162858" cy="1806832"/>
            <a:chOff x="0" y="0"/>
            <a:chExt cx="6339713" cy="36216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6212713" cy="3494659"/>
            </a:xfrm>
            <a:custGeom>
              <a:avLst/>
              <a:gdLst/>
              <a:ahLst/>
              <a:cxnLst/>
              <a:rect r="r" b="b" t="t" l="l"/>
              <a:pathLst>
                <a:path h="3494659" w="6212713">
                  <a:moveTo>
                    <a:pt x="6212713" y="0"/>
                  </a:moveTo>
                  <a:lnTo>
                    <a:pt x="6212713" y="3494659"/>
                  </a:lnTo>
                  <a:lnTo>
                    <a:pt x="0" y="3494659"/>
                  </a:lnTo>
                  <a:lnTo>
                    <a:pt x="0" y="0"/>
                  </a:lnTo>
                  <a:lnTo>
                    <a:pt x="6212713" y="0"/>
                  </a:lnTo>
                  <a:close/>
                </a:path>
              </a:pathLst>
            </a:custGeom>
            <a:blipFill>
              <a:blip r:embed="rId2"/>
              <a:stretch>
                <a:fillRect l="-24793" t="-1817" r="-24793" b="-1817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39713" cy="3621659"/>
            </a:xfrm>
            <a:custGeom>
              <a:avLst/>
              <a:gdLst/>
              <a:ahLst/>
              <a:cxnLst/>
              <a:rect r="r" b="b" t="t" l="l"/>
              <a:pathLst>
                <a:path h="3621659" w="6339713">
                  <a:moveTo>
                    <a:pt x="6339713" y="0"/>
                  </a:moveTo>
                  <a:lnTo>
                    <a:pt x="6339713" y="3621659"/>
                  </a:lnTo>
                  <a:lnTo>
                    <a:pt x="0" y="3621659"/>
                  </a:lnTo>
                  <a:lnTo>
                    <a:pt x="0" y="0"/>
                  </a:lnTo>
                  <a:lnTo>
                    <a:pt x="6339713" y="0"/>
                  </a:lnTo>
                  <a:close/>
                </a:path>
              </a:pathLst>
            </a:custGeom>
            <a:blipFill>
              <a:blip r:embed="rId4"/>
              <a:stretch>
                <a:fillRect l="-1" t="0" r="-1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445309" y="6310847"/>
            <a:ext cx="3162858" cy="1613088"/>
            <a:chOff x="0" y="0"/>
            <a:chExt cx="6343904" cy="32354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6216904" cy="3108452"/>
            </a:xfrm>
            <a:custGeom>
              <a:avLst/>
              <a:gdLst/>
              <a:ahLst/>
              <a:cxnLst/>
              <a:rect r="r" b="b" t="t" l="l"/>
              <a:pathLst>
                <a:path h="3108452" w="6216904">
                  <a:moveTo>
                    <a:pt x="6216904" y="3108452"/>
                  </a:moveTo>
                  <a:lnTo>
                    <a:pt x="6216904" y="3108452"/>
                  </a:lnTo>
                  <a:lnTo>
                    <a:pt x="0" y="3108452"/>
                  </a:lnTo>
                  <a:lnTo>
                    <a:pt x="0" y="3108452"/>
                  </a:lnTo>
                  <a:cubicBezTo>
                    <a:pt x="0" y="1391666"/>
                    <a:pt x="1391666" y="0"/>
                    <a:pt x="3108452" y="0"/>
                  </a:cubicBezTo>
                  <a:lnTo>
                    <a:pt x="3108452" y="0"/>
                  </a:lnTo>
                  <a:cubicBezTo>
                    <a:pt x="4825238" y="0"/>
                    <a:pt x="6216904" y="1391666"/>
                    <a:pt x="6216904" y="3108452"/>
                  </a:cubicBezTo>
                  <a:close/>
                </a:path>
              </a:pathLst>
            </a:custGeom>
            <a:blipFill>
              <a:blip r:embed="rId2"/>
              <a:stretch>
                <a:fillRect l="-16772" t="-2042" r="-16772" b="-2042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43904" cy="3235452"/>
            </a:xfrm>
            <a:custGeom>
              <a:avLst/>
              <a:gdLst/>
              <a:ahLst/>
              <a:cxnLst/>
              <a:rect r="r" b="b" t="t" l="l"/>
              <a:pathLst>
                <a:path h="3235452" w="6343904">
                  <a:moveTo>
                    <a:pt x="6343904" y="3171952"/>
                  </a:moveTo>
                  <a:lnTo>
                    <a:pt x="6343904" y="3235452"/>
                  </a:lnTo>
                  <a:lnTo>
                    <a:pt x="0" y="3235452"/>
                  </a:lnTo>
                  <a:lnTo>
                    <a:pt x="0" y="3171952"/>
                  </a:lnTo>
                  <a:cubicBezTo>
                    <a:pt x="0" y="2324735"/>
                    <a:pt x="329946" y="1528191"/>
                    <a:pt x="929005" y="929005"/>
                  </a:cubicBezTo>
                  <a:cubicBezTo>
                    <a:pt x="1528191" y="329946"/>
                    <a:pt x="2324735" y="0"/>
                    <a:pt x="3171952" y="0"/>
                  </a:cubicBezTo>
                  <a:cubicBezTo>
                    <a:pt x="4019169" y="0"/>
                    <a:pt x="4815840" y="329946"/>
                    <a:pt x="5414899" y="929005"/>
                  </a:cubicBezTo>
                  <a:cubicBezTo>
                    <a:pt x="6013958" y="1528064"/>
                    <a:pt x="6343904" y="2324735"/>
                    <a:pt x="6343904" y="3171952"/>
                  </a:cubicBez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6794176" y="6262021"/>
            <a:ext cx="3162858" cy="1710740"/>
            <a:chOff x="0" y="0"/>
            <a:chExt cx="6350889" cy="343509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6223889" cy="3308096"/>
            </a:xfrm>
            <a:custGeom>
              <a:avLst/>
              <a:gdLst/>
              <a:ahLst/>
              <a:cxnLst/>
              <a:rect r="r" b="b" t="t" l="l"/>
              <a:pathLst>
                <a:path h="3308096" w="6223889">
                  <a:moveTo>
                    <a:pt x="6223889" y="1654048"/>
                  </a:moveTo>
                  <a:cubicBezTo>
                    <a:pt x="6223889" y="2567559"/>
                    <a:pt x="4830572" y="3308096"/>
                    <a:pt x="3112008" y="3308096"/>
                  </a:cubicBezTo>
                  <a:cubicBezTo>
                    <a:pt x="1393444" y="3308096"/>
                    <a:pt x="0" y="2567559"/>
                    <a:pt x="0" y="1654048"/>
                  </a:cubicBezTo>
                  <a:cubicBezTo>
                    <a:pt x="0" y="740537"/>
                    <a:pt x="1393317" y="0"/>
                    <a:pt x="3111881" y="0"/>
                  </a:cubicBezTo>
                  <a:cubicBezTo>
                    <a:pt x="4830445" y="0"/>
                    <a:pt x="6223889" y="740537"/>
                    <a:pt x="6223889" y="1654048"/>
                  </a:cubicBezTo>
                  <a:close/>
                </a:path>
              </a:pathLst>
            </a:custGeom>
            <a:blipFill>
              <a:blip r:embed="rId2"/>
              <a:stretch>
                <a:fillRect l="-20813" t="-1919" r="-20813" b="-1919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889" cy="3435096"/>
            </a:xfrm>
            <a:custGeom>
              <a:avLst/>
              <a:gdLst/>
              <a:ahLst/>
              <a:cxnLst/>
              <a:rect r="r" b="b" t="t" l="l"/>
              <a:pathLst>
                <a:path h="3435096" w="6350889">
                  <a:moveTo>
                    <a:pt x="6350889" y="1717548"/>
                  </a:moveTo>
                  <a:cubicBezTo>
                    <a:pt x="6350889" y="2184019"/>
                    <a:pt x="6015228" y="2619248"/>
                    <a:pt x="5405755" y="2943225"/>
                  </a:cubicBezTo>
                  <a:cubicBezTo>
                    <a:pt x="4808982" y="3260471"/>
                    <a:pt x="4016883" y="3435096"/>
                    <a:pt x="3175508" y="3435096"/>
                  </a:cubicBezTo>
                  <a:cubicBezTo>
                    <a:pt x="2334133" y="3435096"/>
                    <a:pt x="1542034" y="3260471"/>
                    <a:pt x="945261" y="2943225"/>
                  </a:cubicBezTo>
                  <a:cubicBezTo>
                    <a:pt x="335661" y="2619248"/>
                    <a:pt x="0" y="2184019"/>
                    <a:pt x="0" y="1717548"/>
                  </a:cubicBezTo>
                  <a:cubicBezTo>
                    <a:pt x="0" y="1251077"/>
                    <a:pt x="335661" y="815848"/>
                    <a:pt x="945134" y="491871"/>
                  </a:cubicBezTo>
                  <a:cubicBezTo>
                    <a:pt x="1541907" y="174752"/>
                    <a:pt x="2334006" y="0"/>
                    <a:pt x="3175381" y="0"/>
                  </a:cubicBezTo>
                  <a:cubicBezTo>
                    <a:pt x="4016756" y="0"/>
                    <a:pt x="4808855" y="174752"/>
                    <a:pt x="5405628" y="491871"/>
                  </a:cubicBezTo>
                  <a:cubicBezTo>
                    <a:pt x="6015228" y="815848"/>
                    <a:pt x="6350889" y="1251204"/>
                    <a:pt x="6350889" y="1717548"/>
                  </a:cubicBezTo>
                  <a:close/>
                </a:path>
              </a:pathLst>
            </a:custGeom>
            <a:blipFill>
              <a:blip r:embed="rId6"/>
              <a:stretch>
                <a:fillRect l="-23" t="0" r="-23" b="0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0162233" y="2266193"/>
            <a:ext cx="1750495" cy="2967814"/>
            <a:chOff x="0" y="0"/>
            <a:chExt cx="3741801" cy="63439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3614801" cy="6217031"/>
            </a:xfrm>
            <a:custGeom>
              <a:avLst/>
              <a:gdLst/>
              <a:ahLst/>
              <a:cxnLst/>
              <a:rect r="r" b="b" t="t" l="l"/>
              <a:pathLst>
                <a:path h="6217031" w="3614801">
                  <a:moveTo>
                    <a:pt x="3614801" y="1807464"/>
                  </a:moveTo>
                  <a:lnTo>
                    <a:pt x="3614801" y="6217031"/>
                  </a:lnTo>
                  <a:lnTo>
                    <a:pt x="0" y="6217031"/>
                  </a:lnTo>
                  <a:lnTo>
                    <a:pt x="0" y="1807464"/>
                  </a:lnTo>
                  <a:cubicBezTo>
                    <a:pt x="0" y="809244"/>
                    <a:pt x="809244" y="0"/>
                    <a:pt x="1807464" y="0"/>
                  </a:cubicBezTo>
                  <a:lnTo>
                    <a:pt x="1807464" y="0"/>
                  </a:lnTo>
                  <a:cubicBezTo>
                    <a:pt x="2805557" y="0"/>
                    <a:pt x="3614801" y="809244"/>
                    <a:pt x="3614801" y="1807464"/>
                  </a:cubicBezTo>
                  <a:close/>
                </a:path>
              </a:pathLst>
            </a:custGeom>
            <a:blipFill>
              <a:blip r:embed="rId2"/>
              <a:stretch>
                <a:fillRect l="-175170" t="-1021" r="-175170" b="-1019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741801" cy="6344031"/>
            </a:xfrm>
            <a:custGeom>
              <a:avLst/>
              <a:gdLst/>
              <a:ahLst/>
              <a:cxnLst/>
              <a:rect r="r" b="b" t="t" l="l"/>
              <a:pathLst>
                <a:path h="6344031" w="3741801">
                  <a:moveTo>
                    <a:pt x="3741801" y="1870964"/>
                  </a:moveTo>
                  <a:lnTo>
                    <a:pt x="3741801" y="6344031"/>
                  </a:lnTo>
                  <a:lnTo>
                    <a:pt x="0" y="6344031"/>
                  </a:lnTo>
                  <a:lnTo>
                    <a:pt x="0" y="1870964"/>
                  </a:lnTo>
                  <a:cubicBezTo>
                    <a:pt x="0" y="839343"/>
                    <a:pt x="839343" y="0"/>
                    <a:pt x="1870964" y="0"/>
                  </a:cubicBezTo>
                  <a:cubicBezTo>
                    <a:pt x="2902585" y="0"/>
                    <a:pt x="3741801" y="839343"/>
                    <a:pt x="3741801" y="1870964"/>
                  </a:cubicBezTo>
                  <a:close/>
                </a:path>
              </a:pathLst>
            </a:custGeom>
            <a:blipFill>
              <a:blip r:embed="rId7"/>
              <a:stretch>
                <a:fillRect l="-68" t="0" r="-68" b="0"/>
              </a:stretch>
            </a:blip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2254402" y="2266193"/>
            <a:ext cx="1695410" cy="2967814"/>
            <a:chOff x="0" y="0"/>
            <a:chExt cx="3621659" cy="633971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3494659" cy="6212713"/>
            </a:xfrm>
            <a:custGeom>
              <a:avLst/>
              <a:gdLst/>
              <a:ahLst/>
              <a:cxnLst/>
              <a:rect r="r" b="b" t="t" l="l"/>
              <a:pathLst>
                <a:path h="6212713" w="3494659">
                  <a:moveTo>
                    <a:pt x="3494659" y="0"/>
                  </a:moveTo>
                  <a:lnTo>
                    <a:pt x="3494659" y="6212713"/>
                  </a:lnTo>
                  <a:lnTo>
                    <a:pt x="0" y="6212713"/>
                  </a:lnTo>
                  <a:lnTo>
                    <a:pt x="0" y="0"/>
                  </a:lnTo>
                  <a:lnTo>
                    <a:pt x="3494659" y="0"/>
                  </a:lnTo>
                  <a:close/>
                </a:path>
              </a:pathLst>
            </a:custGeom>
            <a:blipFill>
              <a:blip r:embed="rId2"/>
              <a:stretch>
                <a:fillRect l="-182757" t="-1022" r="-182757" b="-1022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621659" cy="6339713"/>
            </a:xfrm>
            <a:custGeom>
              <a:avLst/>
              <a:gdLst/>
              <a:ahLst/>
              <a:cxnLst/>
              <a:rect r="r" b="b" t="t" l="l"/>
              <a:pathLst>
                <a:path h="6339713" w="3621659">
                  <a:moveTo>
                    <a:pt x="3621659" y="0"/>
                  </a:moveTo>
                  <a:lnTo>
                    <a:pt x="3621659" y="6339713"/>
                  </a:lnTo>
                  <a:lnTo>
                    <a:pt x="0" y="6339713"/>
                  </a:lnTo>
                  <a:lnTo>
                    <a:pt x="0" y="0"/>
                  </a:lnTo>
                  <a:lnTo>
                    <a:pt x="3621659" y="0"/>
                  </a:lnTo>
                  <a:close/>
                </a:path>
              </a:pathLst>
            </a:custGeom>
            <a:blipFill>
              <a:blip r:embed="rId8"/>
              <a:stretch>
                <a:fillRect l="-53" t="0" r="-53" b="0"/>
              </a:stretch>
            </a:blip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4291486" y="2266193"/>
            <a:ext cx="2967814" cy="2967814"/>
            <a:chOff x="0" y="0"/>
            <a:chExt cx="6343904" cy="63439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63500" y="63500"/>
              <a:ext cx="6216904" cy="6216904"/>
            </a:xfrm>
            <a:custGeom>
              <a:avLst/>
              <a:gdLst/>
              <a:ahLst/>
              <a:cxnLst/>
              <a:rect r="r" b="b" t="t" l="l"/>
              <a:pathLst>
                <a:path h="6216904" w="6216904">
                  <a:moveTo>
                    <a:pt x="6216904" y="0"/>
                  </a:moveTo>
                  <a:lnTo>
                    <a:pt x="6216904" y="6216904"/>
                  </a:lnTo>
                  <a:lnTo>
                    <a:pt x="0" y="6216904"/>
                  </a:lnTo>
                  <a:lnTo>
                    <a:pt x="0" y="0"/>
                  </a:lnTo>
                  <a:lnTo>
                    <a:pt x="6216904" y="0"/>
                  </a:lnTo>
                  <a:close/>
                </a:path>
              </a:pathLst>
            </a:custGeom>
            <a:blipFill>
              <a:blip r:embed="rId2"/>
              <a:stretch>
                <a:fillRect l="-80924" t="-1021" r="-80924" b="-1021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43904" cy="6343904"/>
            </a:xfrm>
            <a:custGeom>
              <a:avLst/>
              <a:gdLst/>
              <a:ahLst/>
              <a:cxnLst/>
              <a:rect r="r" b="b" t="t" l="l"/>
              <a:pathLst>
                <a:path h="6343904" w="6343904">
                  <a:moveTo>
                    <a:pt x="6343904" y="0"/>
                  </a:moveTo>
                  <a:lnTo>
                    <a:pt x="6343904" y="6343904"/>
                  </a:lnTo>
                  <a:lnTo>
                    <a:pt x="0" y="6343904"/>
                  </a:lnTo>
                  <a:lnTo>
                    <a:pt x="0" y="0"/>
                  </a:lnTo>
                  <a:lnTo>
                    <a:pt x="6343904" y="0"/>
                  </a:lnTo>
                  <a:close/>
                </a:path>
              </a:pathLst>
            </a:custGeom>
            <a:blipFill>
              <a:blip r:embed="rId9"/>
              <a:stretch>
                <a:fillRect l="-31" t="0" r="-31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028700" y="1028700"/>
            <a:ext cx="5059131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Страница ресурсов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6747510"/>
            <a:ext cx="5059131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Используйте эти элементы в вашей презентации Canva. Удачного дизайна!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Не забудьте удалить эту страницу перед презентацией.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D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28700"/>
            <a:ext cx="5059131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Страница ресурсов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6328410"/>
            <a:ext cx="5059131" cy="2929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Откройте для себя волшебство и веселье с презентациями Canva. Нажимайте следующие клавиши в режиме презентации!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Не забудьте удалить эту страницу перед презентацией.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81975" y="4014206"/>
            <a:ext cx="3960838" cy="387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4"/>
              </a:lnSpc>
            </a:pPr>
            <a:r>
              <a:rPr lang="en-US" sz="2449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D для барабанной дроби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81975" y="1759108"/>
            <a:ext cx="3960838" cy="57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3499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B для размытия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581975" y="6212153"/>
            <a:ext cx="3960838" cy="57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3499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Q для тишины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5400000">
            <a:off x="9522785" y="646956"/>
            <a:ext cx="79217" cy="3960838"/>
          </a:xfrm>
          <a:custGeom>
            <a:avLst/>
            <a:gdLst/>
            <a:ahLst/>
            <a:cxnLst/>
            <a:rect r="r" b="b" t="t" l="l"/>
            <a:pathLst>
              <a:path h="3960838" w="79217">
                <a:moveTo>
                  <a:pt x="0" y="0"/>
                </a:moveTo>
                <a:lnTo>
                  <a:pt x="79217" y="0"/>
                </a:lnTo>
                <a:lnTo>
                  <a:pt x="79217" y="3960837"/>
                </a:lnTo>
                <a:lnTo>
                  <a:pt x="0" y="39608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9522785" y="2915184"/>
            <a:ext cx="79217" cy="3960838"/>
          </a:xfrm>
          <a:custGeom>
            <a:avLst/>
            <a:gdLst/>
            <a:ahLst/>
            <a:cxnLst/>
            <a:rect r="r" b="b" t="t" l="l"/>
            <a:pathLst>
              <a:path h="3960838" w="79217">
                <a:moveTo>
                  <a:pt x="0" y="0"/>
                </a:moveTo>
                <a:lnTo>
                  <a:pt x="79217" y="0"/>
                </a:lnTo>
                <a:lnTo>
                  <a:pt x="79217" y="3960837"/>
                </a:lnTo>
                <a:lnTo>
                  <a:pt x="0" y="39608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9522785" y="5104745"/>
            <a:ext cx="79217" cy="3960838"/>
          </a:xfrm>
          <a:custGeom>
            <a:avLst/>
            <a:gdLst/>
            <a:ahLst/>
            <a:cxnLst/>
            <a:rect r="r" b="b" t="t" l="l"/>
            <a:pathLst>
              <a:path h="3960838" w="79217">
                <a:moveTo>
                  <a:pt x="0" y="0"/>
                </a:moveTo>
                <a:lnTo>
                  <a:pt x="79217" y="0"/>
                </a:lnTo>
                <a:lnTo>
                  <a:pt x="79217" y="3960838"/>
                </a:lnTo>
                <a:lnTo>
                  <a:pt x="0" y="39608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013802" y="1759108"/>
            <a:ext cx="3960838" cy="57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3499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C для конфетти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013802" y="3985631"/>
            <a:ext cx="3960838" cy="57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3499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O для пузырей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13802" y="6212153"/>
            <a:ext cx="3960838" cy="57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3499">
                <a:solidFill>
                  <a:srgbClr val="661F13"/>
                </a:solidFill>
                <a:latin typeface="Lovelace"/>
                <a:ea typeface="Lovelace"/>
                <a:cs typeface="Lovelace"/>
                <a:sym typeface="Lovelace"/>
              </a:rPr>
              <a:t>X для закрытия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5400000">
            <a:off x="14954612" y="646956"/>
            <a:ext cx="79217" cy="3960838"/>
          </a:xfrm>
          <a:custGeom>
            <a:avLst/>
            <a:gdLst/>
            <a:ahLst/>
            <a:cxnLst/>
            <a:rect r="r" b="b" t="t" l="l"/>
            <a:pathLst>
              <a:path h="3960838" w="79217">
                <a:moveTo>
                  <a:pt x="0" y="0"/>
                </a:moveTo>
                <a:lnTo>
                  <a:pt x="79217" y="0"/>
                </a:lnTo>
                <a:lnTo>
                  <a:pt x="79217" y="3960837"/>
                </a:lnTo>
                <a:lnTo>
                  <a:pt x="0" y="39608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4954612" y="2915184"/>
            <a:ext cx="79217" cy="3960838"/>
          </a:xfrm>
          <a:custGeom>
            <a:avLst/>
            <a:gdLst/>
            <a:ahLst/>
            <a:cxnLst/>
            <a:rect r="r" b="b" t="t" l="l"/>
            <a:pathLst>
              <a:path h="3960838" w="79217">
                <a:moveTo>
                  <a:pt x="0" y="0"/>
                </a:moveTo>
                <a:lnTo>
                  <a:pt x="79217" y="0"/>
                </a:lnTo>
                <a:lnTo>
                  <a:pt x="79217" y="3960837"/>
                </a:lnTo>
                <a:lnTo>
                  <a:pt x="0" y="39608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4954612" y="5104745"/>
            <a:ext cx="79217" cy="3960838"/>
          </a:xfrm>
          <a:custGeom>
            <a:avLst/>
            <a:gdLst/>
            <a:ahLst/>
            <a:cxnLst/>
            <a:rect r="r" b="b" t="t" l="l"/>
            <a:pathLst>
              <a:path h="3960838" w="79217">
                <a:moveTo>
                  <a:pt x="0" y="0"/>
                </a:moveTo>
                <a:lnTo>
                  <a:pt x="79217" y="0"/>
                </a:lnTo>
                <a:lnTo>
                  <a:pt x="79217" y="3960838"/>
                </a:lnTo>
                <a:lnTo>
                  <a:pt x="0" y="39608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8804157" y="8486301"/>
            <a:ext cx="6948301" cy="771999"/>
            <a:chOff x="0" y="0"/>
            <a:chExt cx="9264401" cy="1029332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-47625"/>
              <a:ext cx="9264401" cy="7503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661F13"/>
                  </a:solidFill>
                  <a:latin typeface="Lovelace"/>
                  <a:ea typeface="Lovelace"/>
                  <a:cs typeface="Lovelace"/>
                  <a:sym typeface="Lovelace"/>
                </a:rPr>
                <a:t>Любое число 0-9 для таймера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5400000">
              <a:off x="4579389" y="-1664037"/>
              <a:ext cx="105622" cy="5281117"/>
            </a:xfrm>
            <a:custGeom>
              <a:avLst/>
              <a:gdLst/>
              <a:ahLst/>
              <a:cxnLst/>
              <a:rect r="r" b="b" t="t" l="l"/>
              <a:pathLst>
                <a:path h="5281117" w="105622">
                  <a:moveTo>
                    <a:pt x="0" y="0"/>
                  </a:moveTo>
                  <a:lnTo>
                    <a:pt x="105623" y="0"/>
                  </a:lnTo>
                  <a:lnTo>
                    <a:pt x="105623" y="5281116"/>
                  </a:lnTo>
                  <a:lnTo>
                    <a:pt x="0" y="5281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DAHAgnDFEQk</dc:identifier>
  <dcterms:modified xsi:type="dcterms:W3CDTF">2011-08-01T06:04:30Z</dcterms:modified>
  <cp:revision>1</cp:revision>
  <dc:title>Красный и Золотой Утонченный Иллюстративный День святого Валентина Коллекция поздравительных открыток Любовь Презентация</dc:title>
</cp:coreProperties>
</file>