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772400" cy="10058400"/>
  <p:notesSz cx="6858000" cy="9144000"/>
  <p:embeddedFontLst>
    <p:embeddedFont>
      <p:font typeface="Montserrat Extra-Light" charset="1" panose="00000300000000000000"/>
      <p:regular r:id="rId7"/>
    </p:embeddedFont>
    <p:embeddedFont>
      <p:font typeface="Montserrat Bold" charset="1" panose="00000800000000000000"/>
      <p:regular r:id="rId8"/>
    </p:embeddedFont>
    <p:embeddedFont>
      <p:font typeface="Montserrat Semi-Bold" charset="1" panose="00000700000000000000"/>
      <p:regular r:id="rId9"/>
    </p:embeddedFont>
    <p:embeddedFont>
      <p:font typeface="Oswald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A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8018" y="638486"/>
            <a:ext cx="2996196" cy="8830509"/>
            <a:chOff x="0" y="0"/>
            <a:chExt cx="3994928" cy="11774012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3155257"/>
              <a:ext cx="3010747" cy="5096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КЛАССИЧЕСКАЯ ОВСЯНКА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КАША С ЯЙЦОМ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2657218"/>
              <a:ext cx="3978487" cy="2392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8"/>
                </a:lnSpc>
              </a:pPr>
              <a:r>
                <a:rPr lang="en-US" b="true" sz="1037" spc="311">
                  <a:solidFill>
                    <a:srgbClr val="5D6C6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ОВСЯНЫЕ ХЛОПЬЯ И КАША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3269786" y="3155257"/>
              <a:ext cx="717176" cy="5096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210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210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04775"/>
              <a:ext cx="3978487" cy="2930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69"/>
                </a:lnSpc>
              </a:pPr>
              <a:r>
                <a:rPr lang="en-US" sz="3702" spc="74">
                  <a:solidFill>
                    <a:srgbClr val="5D6C6C"/>
                  </a:solidFill>
                  <a:latin typeface="Oswald"/>
                  <a:ea typeface="Oswald"/>
                  <a:cs typeface="Oswald"/>
                  <a:sym typeface="Oswald"/>
                </a:rPr>
                <a:t>ЗАВТРАК</a:t>
              </a:r>
            </a:p>
            <a:p>
              <a:pPr algn="ctr">
                <a:lnSpc>
                  <a:spcPts val="3369"/>
                </a:lnSpc>
              </a:pPr>
              <a:r>
                <a:rPr lang="en-US" sz="3702" spc="74">
                  <a:solidFill>
                    <a:srgbClr val="5D6C6C"/>
                  </a:solidFill>
                  <a:latin typeface="Oswald"/>
                  <a:ea typeface="Oswald"/>
                  <a:cs typeface="Oswald"/>
                  <a:sym typeface="Oswald"/>
                </a:rPr>
                <a:t>ПО-РОСТОВСКИ</a:t>
              </a:r>
            </a:p>
            <a:p>
              <a:pPr algn="ctr">
                <a:lnSpc>
                  <a:spcPts val="3369"/>
                </a:lnSpc>
              </a:pPr>
            </a:p>
            <a:p>
              <a:pPr algn="ctr">
                <a:lnSpc>
                  <a:spcPts val="3369"/>
                </a:lnSpc>
              </a:pPr>
            </a:p>
            <a:p>
              <a:pPr algn="ctr">
                <a:lnSpc>
                  <a:spcPts val="3369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863319"/>
              <a:ext cx="3978487" cy="2297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1"/>
                </a:lnSpc>
              </a:pPr>
              <a:r>
                <a:rPr lang="en-US" b="true" sz="1037" spc="207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ПОДАЕМ ЗАВТРАК ВЕСЬ ДЕНЬ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7965" y="4660630"/>
              <a:ext cx="3010747" cy="7800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БЛИНЧИКИ НА КЕФИРЕ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ЯБЛОЧНЫЕ БЛИНЧИКИ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ЧЕРНИЧНЫЕ БЛИНЧИКИ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7965" y="4162591"/>
              <a:ext cx="3978487" cy="2392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8"/>
                </a:lnSpc>
              </a:pPr>
              <a:r>
                <a:rPr lang="en-US" b="true" sz="1037" spc="311">
                  <a:solidFill>
                    <a:srgbClr val="5D6C6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БЛИНЫ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3277751" y="4660630"/>
              <a:ext cx="717176" cy="7800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270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300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300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6436812"/>
              <a:ext cx="3010747" cy="7800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ПРОСТЫЕ ВАФЛИ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ЯБЛОЧНЫЕ ВАФЛИ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ЧЕРНИЧНЫЕ ВАФЛИ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5938773"/>
              <a:ext cx="3978487" cy="2392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8"/>
                </a:lnSpc>
              </a:pPr>
              <a:r>
                <a:rPr lang="en-US" b="true" sz="1037" spc="311">
                  <a:solidFill>
                    <a:srgbClr val="5D6C6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ВАФЛИ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3269786" y="6436812"/>
              <a:ext cx="717176" cy="7800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270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300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300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7965" y="8197063"/>
              <a:ext cx="3010747" cy="10504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ДРАНИКИ С ГОВЯДИНОЙ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ЯЙЦА БЕНЕДИКТ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БЕКОН С ЯИЧНИЦЕЙ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КОЛБАСА С ЯЙЦАМИ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7965" y="7699024"/>
              <a:ext cx="3978487" cy="2392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8"/>
                </a:lnSpc>
              </a:pPr>
              <a:r>
                <a:rPr lang="en-US" b="true" sz="1037" spc="311">
                  <a:solidFill>
                    <a:srgbClr val="5D6C6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ЛЮБИМЫЕ ЗАВТРАКИ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3277751" y="8197063"/>
              <a:ext cx="717176" cy="10504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420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420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330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330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10228122"/>
              <a:ext cx="3010747" cy="159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АПЕЛЬСИНОВЫЙ СОК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ЭСПРЕССО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ЛАТТЕ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МОККО</a:t>
              </a:r>
            </a:p>
            <a:p>
              <a:pPr algn="l">
                <a:lnSpc>
                  <a:spcPts val="1598"/>
                </a:lnSpc>
              </a:pPr>
              <a:r>
                <a:rPr lang="en-US" sz="1037" spc="83">
                  <a:solidFill>
                    <a:srgbClr val="5D6C6C"/>
                  </a:solidFill>
                  <a:latin typeface="Montserrat Extra-Light"/>
                  <a:ea typeface="Montserrat Extra-Light"/>
                  <a:cs typeface="Montserrat Extra-Light"/>
                  <a:sym typeface="Montserrat Extra-Light"/>
                </a:rPr>
                <a:t>КАПУЧИНО</a:t>
              </a:r>
            </a:p>
            <a:p>
              <a:pPr algn="l">
                <a:lnSpc>
                  <a:spcPts val="1598"/>
                </a:lnSpc>
              </a:pP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9730083"/>
              <a:ext cx="3978487" cy="2392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98"/>
                </a:lnSpc>
              </a:pPr>
              <a:r>
                <a:rPr lang="en-US" b="true" sz="1037" spc="311">
                  <a:solidFill>
                    <a:srgbClr val="5D6C6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НАПИТКИ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3269786" y="10228122"/>
              <a:ext cx="717176" cy="159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120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90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150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150</a:t>
              </a:r>
            </a:p>
            <a:p>
              <a:pPr algn="r">
                <a:lnSpc>
                  <a:spcPts val="1598"/>
                </a:lnSpc>
              </a:pPr>
              <a:r>
                <a:rPr lang="en-US" b="true" sz="1037" spc="83">
                  <a:solidFill>
                    <a:srgbClr val="5D6C6C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150</a:t>
              </a:r>
            </a:p>
            <a:p>
              <a:pPr algn="r">
                <a:lnSpc>
                  <a:spcPts val="1598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355282" y="-571745"/>
            <a:ext cx="3613425" cy="11137584"/>
            <a:chOff x="0" y="0"/>
            <a:chExt cx="4817901" cy="14850111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2"/>
            <a:srcRect l="39199" t="0" r="39199" b="0"/>
            <a:stretch>
              <a:fillRect/>
            </a:stretch>
          </p:blipFill>
          <p:spPr>
            <a:xfrm flipH="false" flipV="false">
              <a:off x="0" y="0"/>
              <a:ext cx="4817901" cy="148501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DAHC-bvI4qQ</dc:identifier>
  <dcterms:modified xsi:type="dcterms:W3CDTF">2011-08-01T06:04:30Z</dcterms:modified>
  <cp:revision>1</cp:revision>
  <dc:title>Зеленая Еда Прайс-лист</dc:title>
</cp:coreProperties>
</file>