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287000" cy="18288000"/>
  <p:notesSz cx="6858000" cy="9144000"/>
  <p:embeddedFontLst>
    <p:embeddedFont>
      <p:font typeface="Angelica" charset="1" panose="02000503080000020004"/>
      <p:regular r:id="rId7"/>
    </p:embeddedFont>
    <p:embeddedFont>
      <p:font typeface="Anaphora" charset="1" panose="00000000000000000000"/>
      <p:regular r:id="rId8"/>
    </p:embeddedFont>
    <p:embeddedFont>
      <p:font typeface="Anaphora Bol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59" t="0" r="-9259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727" y="696509"/>
            <a:ext cx="8828200" cy="16894983"/>
            <a:chOff x="0" y="0"/>
            <a:chExt cx="2762804" cy="528732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1750" y="31750"/>
              <a:ext cx="2698062" cy="5223820"/>
            </a:xfrm>
            <a:custGeom>
              <a:avLst/>
              <a:gdLst/>
              <a:ahLst/>
              <a:cxnLst/>
              <a:rect r="r" b="b" t="t" l="l"/>
              <a:pathLst>
                <a:path h="5223820" w="2698062">
                  <a:moveTo>
                    <a:pt x="2606594" y="5223820"/>
                  </a:moveTo>
                  <a:lnTo>
                    <a:pt x="92710" y="5223820"/>
                  </a:lnTo>
                  <a:cubicBezTo>
                    <a:pt x="41910" y="5223820"/>
                    <a:pt x="0" y="5181910"/>
                    <a:pt x="0" y="513111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605324" y="0"/>
                  </a:lnTo>
                  <a:cubicBezTo>
                    <a:pt x="2656124" y="0"/>
                    <a:pt x="2698034" y="41910"/>
                    <a:pt x="2698034" y="92710"/>
                  </a:cubicBezTo>
                  <a:lnTo>
                    <a:pt x="2698034" y="5129840"/>
                  </a:lnTo>
                  <a:cubicBezTo>
                    <a:pt x="2699304" y="5181910"/>
                    <a:pt x="2657394" y="5223820"/>
                    <a:pt x="2606594" y="5223820"/>
                  </a:cubicBezTo>
                  <a:close/>
                </a:path>
              </a:pathLst>
            </a:custGeom>
            <a:solidFill>
              <a:srgbClr val="FFFFFF">
                <a:alpha val="48627"/>
              </a:srgbClr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62804" cy="5287320"/>
            </a:xfrm>
            <a:custGeom>
              <a:avLst/>
              <a:gdLst/>
              <a:ahLst/>
              <a:cxnLst/>
              <a:rect r="r" b="b" t="t" l="l"/>
              <a:pathLst>
                <a:path h="5287320" w="2762804">
                  <a:moveTo>
                    <a:pt x="2638344" y="59690"/>
                  </a:moveTo>
                  <a:cubicBezTo>
                    <a:pt x="2673904" y="59690"/>
                    <a:pt x="2703114" y="88900"/>
                    <a:pt x="2703114" y="124460"/>
                  </a:cubicBezTo>
                  <a:lnTo>
                    <a:pt x="2703114" y="5162860"/>
                  </a:lnTo>
                  <a:cubicBezTo>
                    <a:pt x="2703114" y="5198420"/>
                    <a:pt x="2673904" y="5227630"/>
                    <a:pt x="2638344" y="5227630"/>
                  </a:cubicBezTo>
                  <a:lnTo>
                    <a:pt x="124460" y="5227630"/>
                  </a:lnTo>
                  <a:cubicBezTo>
                    <a:pt x="88900" y="5227630"/>
                    <a:pt x="59690" y="5198420"/>
                    <a:pt x="59690" y="516286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638344" y="59690"/>
                  </a:lnTo>
                  <a:moveTo>
                    <a:pt x="263834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5162860"/>
                  </a:lnTo>
                  <a:cubicBezTo>
                    <a:pt x="0" y="5231440"/>
                    <a:pt x="55880" y="5287320"/>
                    <a:pt x="124460" y="5287320"/>
                  </a:cubicBezTo>
                  <a:lnTo>
                    <a:pt x="2638344" y="5287320"/>
                  </a:lnTo>
                  <a:cubicBezTo>
                    <a:pt x="2706924" y="5287320"/>
                    <a:pt x="2762804" y="5231440"/>
                    <a:pt x="2762804" y="5162860"/>
                  </a:cubicBezTo>
                  <a:lnTo>
                    <a:pt x="2762804" y="124460"/>
                  </a:lnTo>
                  <a:cubicBezTo>
                    <a:pt x="2762804" y="55880"/>
                    <a:pt x="2706924" y="0"/>
                    <a:pt x="2638344" y="0"/>
                  </a:cubicBezTo>
                  <a:close/>
                </a:path>
              </a:pathLst>
            </a:custGeom>
            <a:solidFill>
              <a:srgbClr val="D3CBCC">
                <a:alpha val="48627"/>
              </a:srgbClr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73274" y="1645207"/>
            <a:ext cx="8140452" cy="1501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60"/>
              </a:lnSpc>
            </a:pPr>
            <a:r>
              <a:rPr lang="en-US" sz="8400">
                <a:solidFill>
                  <a:srgbClr val="1E1E1C"/>
                </a:solidFill>
                <a:latin typeface="Angelica"/>
                <a:ea typeface="Angelica"/>
                <a:cs typeface="Angelica"/>
                <a:sym typeface="Angelica"/>
              </a:rPr>
              <a:t>ПРАЙС ЛИСТ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22109" y="5641053"/>
            <a:ext cx="7410269" cy="673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1"/>
              </a:lnSpc>
            </a:pPr>
            <a:r>
              <a:rPr lang="en-US" sz="3858">
                <a:solidFill>
                  <a:srgbClr val="1E1E1C"/>
                </a:solidFill>
                <a:latin typeface="Anaphora"/>
                <a:ea typeface="Anaphora"/>
                <a:cs typeface="Anaphora"/>
                <a:sym typeface="Anaphora"/>
              </a:rPr>
              <a:t>Педикюр ...............................1500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22109" y="6653365"/>
            <a:ext cx="7410269" cy="6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25"/>
              </a:lnSpc>
            </a:pPr>
            <a:r>
              <a:rPr lang="en-US" sz="4018">
                <a:solidFill>
                  <a:srgbClr val="1E1E1C"/>
                </a:solidFill>
                <a:latin typeface="Anaphora"/>
                <a:ea typeface="Anaphora"/>
                <a:cs typeface="Anaphora"/>
                <a:sym typeface="Anaphora"/>
              </a:rPr>
              <a:t>Наращивание г/лак ...........800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22109" y="4581436"/>
            <a:ext cx="7284375" cy="672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>
                <a:solidFill>
                  <a:srgbClr val="1E1E1C"/>
                </a:solidFill>
                <a:latin typeface="Anaphora"/>
                <a:ea typeface="Anaphora"/>
                <a:cs typeface="Anaphora"/>
                <a:sym typeface="Anaphora"/>
              </a:rPr>
              <a:t>Маникюр ..............................700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22109" y="7787240"/>
            <a:ext cx="7410269" cy="646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94"/>
              </a:lnSpc>
            </a:pPr>
            <a:r>
              <a:rPr lang="en-US" sz="3781">
                <a:solidFill>
                  <a:srgbClr val="1E1E1C"/>
                </a:solidFill>
                <a:latin typeface="Anaphora"/>
                <a:ea typeface="Anaphora"/>
                <a:cs typeface="Anaphora"/>
                <a:sym typeface="Anaphora"/>
              </a:rPr>
              <a:t>Маникюр мужской ...............600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22109" y="8880839"/>
            <a:ext cx="7410269" cy="646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94"/>
              </a:lnSpc>
            </a:pPr>
            <a:r>
              <a:rPr lang="en-US" sz="3781">
                <a:solidFill>
                  <a:srgbClr val="1E1E1C"/>
                </a:solidFill>
                <a:latin typeface="Anaphora"/>
                <a:ea typeface="Anaphora"/>
                <a:cs typeface="Anaphora"/>
                <a:sym typeface="Anaphora"/>
              </a:rPr>
              <a:t>Укрепление гелем ................450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38366" y="10896922"/>
            <a:ext cx="7895352" cy="672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</a:pPr>
            <a:r>
              <a:rPr lang="en-US" sz="3900">
                <a:solidFill>
                  <a:srgbClr val="1E1E1C"/>
                </a:solidFill>
                <a:latin typeface="Anaphora"/>
                <a:ea typeface="Anaphora"/>
                <a:cs typeface="Anaphora"/>
                <a:sym typeface="Anaphora"/>
              </a:rPr>
              <a:t>Френч....................................1300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22109" y="12007300"/>
            <a:ext cx="7747043" cy="672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</a:pPr>
            <a:r>
              <a:rPr lang="en-US" sz="3900">
                <a:solidFill>
                  <a:srgbClr val="1E1E1C"/>
                </a:solidFill>
                <a:latin typeface="Anaphora"/>
                <a:ea typeface="Anaphora"/>
                <a:cs typeface="Anaphora"/>
                <a:sym typeface="Anaphora"/>
              </a:rPr>
              <a:t>Наклейки/слайдеры............200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38366" y="13030386"/>
            <a:ext cx="7564394" cy="672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</a:pPr>
            <a:r>
              <a:rPr lang="en-US" sz="3900">
                <a:solidFill>
                  <a:srgbClr val="1E1E1C"/>
                </a:solidFill>
                <a:latin typeface="Anaphora"/>
                <a:ea typeface="Anaphora"/>
                <a:cs typeface="Anaphora"/>
                <a:sym typeface="Anaphora"/>
              </a:rPr>
              <a:t>Стразы..................................200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22109" y="14254678"/>
            <a:ext cx="7410269" cy="672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</a:pPr>
            <a:r>
              <a:rPr lang="en-US" sz="3900">
                <a:solidFill>
                  <a:srgbClr val="1E1E1C"/>
                </a:solidFill>
                <a:latin typeface="Anaphora"/>
                <a:ea typeface="Anaphora"/>
                <a:cs typeface="Anaphora"/>
                <a:sym typeface="Anaphora"/>
              </a:rPr>
              <a:t>Втирка/блестки....................300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22109" y="15340075"/>
            <a:ext cx="7410269" cy="672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</a:pPr>
            <a:r>
              <a:rPr lang="en-US" sz="3900">
                <a:solidFill>
                  <a:srgbClr val="1E1E1C"/>
                </a:solidFill>
                <a:latin typeface="Anaphora"/>
                <a:ea typeface="Anaphora"/>
                <a:cs typeface="Anaphora"/>
                <a:sym typeface="Anaphora"/>
              </a:rPr>
              <a:t>Роспись.................................300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38366" y="9993655"/>
            <a:ext cx="2294978" cy="672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</a:pPr>
            <a:r>
              <a:rPr lang="en-US" sz="3900" b="true">
                <a:solidFill>
                  <a:srgbClr val="1E1E1C"/>
                </a:solidFill>
                <a:latin typeface="Anaphora Bold"/>
                <a:ea typeface="Anaphora Bold"/>
                <a:cs typeface="Anaphora Bold"/>
                <a:sym typeface="Anaphora Bold"/>
              </a:rPr>
              <a:t>Дизайн: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DAHC-UrKmQg</dc:identifier>
  <dcterms:modified xsi:type="dcterms:W3CDTF">2011-08-01T06:04:30Z</dcterms:modified>
  <cp:revision>1</cp:revision>
  <dc:title>Стори инстаграм прайс лист маникюр нейл мастер</dc:title>
</cp:coreProperties>
</file>