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8288000"/>
  <p:notesSz cx="6858000" cy="9144000"/>
  <p:embeddedFontLst>
    <p:embeddedFont>
      <p:font typeface="Anastasia Script" charset="1" panose="02000505070000020002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666" t="0" r="-1666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22608">
            <a:off x="1268242" y="538206"/>
            <a:ext cx="7750516" cy="4326197"/>
          </a:xfrm>
          <a:custGeom>
            <a:avLst/>
            <a:gdLst/>
            <a:ahLst/>
            <a:cxnLst/>
            <a:rect r="r" b="b" t="t" l="l"/>
            <a:pathLst>
              <a:path h="4326197" w="7750516">
                <a:moveTo>
                  <a:pt x="0" y="0"/>
                </a:moveTo>
                <a:lnTo>
                  <a:pt x="7750516" y="0"/>
                </a:lnTo>
                <a:lnTo>
                  <a:pt x="7750516" y="4326197"/>
                </a:lnTo>
                <a:lnTo>
                  <a:pt x="0" y="43261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215825">
            <a:off x="416693" y="7829320"/>
            <a:ext cx="9453614" cy="9429980"/>
          </a:xfrm>
          <a:custGeom>
            <a:avLst/>
            <a:gdLst/>
            <a:ahLst/>
            <a:cxnLst/>
            <a:rect r="r" b="b" t="t" l="l"/>
            <a:pathLst>
              <a:path h="9429980" w="9453614">
                <a:moveTo>
                  <a:pt x="0" y="0"/>
                </a:moveTo>
                <a:lnTo>
                  <a:pt x="9453614" y="0"/>
                </a:lnTo>
                <a:lnTo>
                  <a:pt x="9453614" y="9429980"/>
                </a:lnTo>
                <a:lnTo>
                  <a:pt x="0" y="94299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7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38376" y="1238882"/>
            <a:ext cx="8719924" cy="2572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38"/>
              </a:lnSpc>
            </a:pPr>
            <a:r>
              <a:rPr lang="en-US" sz="14598">
                <a:solidFill>
                  <a:srgbClr val="392E29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Прайс лист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3386" y="9059349"/>
            <a:ext cx="5090936" cy="1026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108"/>
              </a:lnSpc>
            </a:pPr>
            <a:r>
              <a:rPr lang="en-US" sz="5791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фотосессия 1 час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33386" y="10281685"/>
            <a:ext cx="4879751" cy="1026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108"/>
              </a:lnSpc>
              <a:spcBef>
                <a:spcPct val="0"/>
              </a:spcBef>
            </a:pPr>
            <a:r>
              <a:rPr lang="en-US" sz="5791" u="none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фотосессия 3 часа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3386" y="11543698"/>
            <a:ext cx="5730200" cy="1026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108"/>
              </a:lnSpc>
              <a:spcBef>
                <a:spcPct val="0"/>
              </a:spcBef>
            </a:pPr>
            <a:r>
              <a:rPr lang="en-US" sz="5791" u="none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обработка ваших фото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3386" y="12743986"/>
            <a:ext cx="6183042" cy="1026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108"/>
              </a:lnSpc>
              <a:spcBef>
                <a:spcPct val="0"/>
              </a:spcBef>
            </a:pPr>
            <a:r>
              <a:rPr lang="en-US" sz="5791" u="none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повторная фотосессия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3386" y="13933100"/>
            <a:ext cx="5439081" cy="2048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8108"/>
              </a:lnSpc>
              <a:spcBef>
                <a:spcPct val="0"/>
              </a:spcBef>
            </a:pPr>
            <a:r>
              <a:rPr lang="en-US" sz="5791" u="none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свадебная фотосессия </a:t>
            </a:r>
          </a:p>
          <a:p>
            <a:pPr algn="just" marL="0" indent="0" lvl="0">
              <a:lnSpc>
                <a:spcPts val="8108"/>
              </a:lnSpc>
              <a:spcBef>
                <a:spcPct val="0"/>
              </a:spcBef>
            </a:pPr>
            <a:r>
              <a:rPr lang="en-US" sz="5791" u="none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( от 5 часов)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39969" y="8943975"/>
            <a:ext cx="1594830" cy="1416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200"/>
              </a:lnSpc>
            </a:pPr>
            <a:r>
              <a:rPr lang="en-US" sz="8000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4000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39969" y="10332805"/>
            <a:ext cx="1594830" cy="1416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200"/>
              </a:lnSpc>
            </a:pPr>
            <a:r>
              <a:rPr lang="en-US" sz="8000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7000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39969" y="11721635"/>
            <a:ext cx="1594830" cy="1416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200"/>
              </a:lnSpc>
            </a:pPr>
            <a:r>
              <a:rPr lang="en-US" sz="8000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2000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39969" y="13110464"/>
            <a:ext cx="1594830" cy="1416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200"/>
              </a:lnSpc>
            </a:pPr>
            <a:r>
              <a:rPr lang="en-US" sz="8000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4000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16428" y="14499294"/>
            <a:ext cx="2041911" cy="1416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200"/>
              </a:lnSpc>
            </a:pPr>
            <a:r>
              <a:rPr lang="en-US" sz="8000">
                <a:solidFill>
                  <a:srgbClr val="0C1224"/>
                </a:solidFill>
                <a:latin typeface="Anastasia Script"/>
                <a:ea typeface="Anastasia Script"/>
                <a:cs typeface="Anastasia Script"/>
                <a:sym typeface="Anastasia Script"/>
              </a:rPr>
              <a:t>10000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DAHC-A3KtN8</dc:identifier>
  <dcterms:modified xsi:type="dcterms:W3CDTF">2011-08-01T06:04:30Z</dcterms:modified>
  <cp:revision>1</cp:revision>
  <dc:title>Прайс лист для фотографов со стоимостью услуг эстетичный и нежный шаблон</dc:title>
</cp:coreProperties>
</file>