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</p:sldIdLst>
  <p:sldSz cx="10693400" cy="7556500"/>
  <p:notesSz cx="6858000" cy="9144000"/>
  <p:embeddedFontLst>
    <p:embeddedFont>
      <p:font typeface="Alice" charset="1" panose="00000500000000000000"/>
      <p:regular r:id="rId8"/>
    </p:embeddedFont>
    <p:embeddedFont>
      <p:font typeface="Alice Italics" charset="1" panose="00000500000000000000"/>
      <p:regular r:id="rId9"/>
    </p:embeddedFont>
    <p:embeddedFont>
      <p:font typeface="Arsenal" charset="1" panose="00000500000000000000"/>
      <p:regular r:id="rId10"/>
    </p:embeddedFont>
    <p:embeddedFont>
      <p:font typeface="Arsenal Italics" charset="1" panose="00000500000000000000"/>
      <p:regular r:id="rId11"/>
    </p:embeddedFont>
    <p:embeddedFont>
      <p:font typeface="Arsenal Bold" charset="1" panose="00000800000000000000"/>
      <p:regular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jpe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jpeg" Type="http://schemas.openxmlformats.org/officeDocument/2006/relationships/image"/><Relationship Id="rId3" Target="../media/image8.png" Type="http://schemas.openxmlformats.org/officeDocument/2006/relationships/image"/><Relationship Id="rId4" Target="../media/image9.svg" Type="http://schemas.openxmlformats.org/officeDocument/2006/relationships/image"/><Relationship Id="rId5" Target="../media/image10.png" Type="http://schemas.openxmlformats.org/officeDocument/2006/relationships/image"/><Relationship Id="rId6" Target="../media/image11.svg" Type="http://schemas.openxmlformats.org/officeDocument/2006/relationships/image"/><Relationship Id="rId7" Target="../media/image12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974F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3716390" y="-202411"/>
            <a:ext cx="3259219" cy="7964822"/>
          </a:xfrm>
          <a:prstGeom prst="rect">
            <a:avLst/>
          </a:prstGeom>
          <a:solidFill>
            <a:srgbClr val="F2EBE5"/>
          </a:solidFill>
        </p:spPr>
      </p:sp>
      <p:sp>
        <p:nvSpPr>
          <p:cNvPr name="Freeform 3" id="3"/>
          <p:cNvSpPr/>
          <p:nvPr/>
        </p:nvSpPr>
        <p:spPr>
          <a:xfrm flipH="false" flipV="false" rot="0">
            <a:off x="6978545" y="-202411"/>
            <a:ext cx="3473522" cy="7964822"/>
          </a:xfrm>
          <a:custGeom>
            <a:avLst/>
            <a:gdLst/>
            <a:ahLst/>
            <a:cxnLst/>
            <a:rect r="r" b="b" t="t" l="l"/>
            <a:pathLst>
              <a:path h="7964822" w="3473522">
                <a:moveTo>
                  <a:pt x="0" y="0"/>
                </a:moveTo>
                <a:lnTo>
                  <a:pt x="3473523" y="0"/>
                </a:lnTo>
                <a:lnTo>
                  <a:pt x="3473523" y="7964822"/>
                </a:lnTo>
                <a:lnTo>
                  <a:pt x="0" y="796482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5000"/>
            </a:blip>
            <a:stretch>
              <a:fillRect l="-106365" t="0" r="-321" b="-20183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187750" y="1562029"/>
            <a:ext cx="1792190" cy="4435941"/>
          </a:xfrm>
          <a:custGeom>
            <a:avLst/>
            <a:gdLst/>
            <a:ahLst/>
            <a:cxnLst/>
            <a:rect r="r" b="b" t="t" l="l"/>
            <a:pathLst>
              <a:path h="4435941" w="1792190">
                <a:moveTo>
                  <a:pt x="0" y="0"/>
                </a:moveTo>
                <a:lnTo>
                  <a:pt x="1792190" y="0"/>
                </a:lnTo>
                <a:lnTo>
                  <a:pt x="1792190" y="4435942"/>
                </a:lnTo>
                <a:lnTo>
                  <a:pt x="0" y="44359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35752" t="0" r="-135752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7265795" y="2152485"/>
            <a:ext cx="2684721" cy="2283606"/>
            <a:chOff x="0" y="0"/>
            <a:chExt cx="3579628" cy="3044808"/>
          </a:xfrm>
        </p:grpSpPr>
        <p:sp>
          <p:nvSpPr>
            <p:cNvPr name="Freeform 6" id="6"/>
            <p:cNvSpPr/>
            <p:nvPr/>
          </p:nvSpPr>
          <p:spPr>
            <a:xfrm flipH="false" flipV="false" rot="533833">
              <a:off x="996382" y="112954"/>
              <a:ext cx="1586863" cy="1622258"/>
            </a:xfrm>
            <a:custGeom>
              <a:avLst/>
              <a:gdLst/>
              <a:ahLst/>
              <a:cxnLst/>
              <a:rect r="r" b="b" t="t" l="l"/>
              <a:pathLst>
                <a:path h="1622258" w="1586863">
                  <a:moveTo>
                    <a:pt x="0" y="0"/>
                  </a:moveTo>
                  <a:lnTo>
                    <a:pt x="1586863" y="0"/>
                  </a:lnTo>
                  <a:lnTo>
                    <a:pt x="1586863" y="1622258"/>
                  </a:lnTo>
                  <a:lnTo>
                    <a:pt x="0" y="16222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7" id="7"/>
            <p:cNvSpPr txBox="true"/>
            <p:nvPr/>
          </p:nvSpPr>
          <p:spPr>
            <a:xfrm rot="0">
              <a:off x="0" y="1911553"/>
              <a:ext cx="3579628" cy="79725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902"/>
                </a:lnSpc>
                <a:spcBef>
                  <a:spcPct val="0"/>
                </a:spcBef>
              </a:pPr>
              <a:r>
                <a:rPr lang="en-US" sz="3501">
                  <a:solidFill>
                    <a:srgbClr val="F2EBE5"/>
                  </a:solidFill>
                  <a:latin typeface="Alice"/>
                  <a:ea typeface="Alice"/>
                  <a:cs typeface="Alice"/>
                  <a:sym typeface="Alice"/>
                </a:rPr>
                <a:t>ГЛАМЕЛИЯ</a:t>
              </a:r>
            </a:p>
          </p:txBody>
        </p:sp>
        <p:sp>
          <p:nvSpPr>
            <p:cNvPr name="TextBox 8" id="8"/>
            <p:cNvSpPr txBox="true"/>
            <p:nvPr/>
          </p:nvSpPr>
          <p:spPr>
            <a:xfrm rot="0">
              <a:off x="197705" y="2753061"/>
              <a:ext cx="3184218" cy="29174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70"/>
                </a:lnSpc>
                <a:spcBef>
                  <a:spcPct val="0"/>
                </a:spcBef>
              </a:pPr>
              <a:r>
                <a:rPr lang="en-US" sz="1264" i="true">
                  <a:solidFill>
                    <a:srgbClr val="F2EBE5"/>
                  </a:solidFill>
                  <a:latin typeface="Alice Italics"/>
                  <a:ea typeface="Alice Italics"/>
                  <a:cs typeface="Alice Italics"/>
                  <a:sym typeface="Alice Italics"/>
                </a:rPr>
                <a:t>Цветы с доставкой</a:t>
              </a: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1198517">
            <a:off x="4964076" y="3137621"/>
            <a:ext cx="763847" cy="1284758"/>
          </a:xfrm>
          <a:custGeom>
            <a:avLst/>
            <a:gdLst/>
            <a:ahLst/>
            <a:cxnLst/>
            <a:rect r="r" b="b" t="t" l="l"/>
            <a:pathLst>
              <a:path h="1284758" w="763847">
                <a:moveTo>
                  <a:pt x="0" y="0"/>
                </a:moveTo>
                <a:lnTo>
                  <a:pt x="763848" y="0"/>
                </a:lnTo>
                <a:lnTo>
                  <a:pt x="763848" y="1284758"/>
                </a:lnTo>
                <a:lnTo>
                  <a:pt x="0" y="12847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19999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4156562" y="3613041"/>
            <a:ext cx="2378877" cy="3720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23"/>
              </a:lnSpc>
            </a:pPr>
            <a:r>
              <a:rPr lang="en-US" sz="2723" spc="-81">
                <a:solidFill>
                  <a:srgbClr val="974F30"/>
                </a:solidFill>
                <a:latin typeface="Alice"/>
                <a:ea typeface="Alice"/>
                <a:cs typeface="Alice"/>
                <a:sym typeface="Alice"/>
              </a:rPr>
              <a:t>Контакты: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4156562" y="6256601"/>
            <a:ext cx="2378877" cy="5473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59"/>
              </a:lnSpc>
            </a:pPr>
            <a:r>
              <a:rPr lang="en-US" sz="972">
                <a:solidFill>
                  <a:srgbClr val="282A28"/>
                </a:solidFill>
                <a:latin typeface="Arsenal"/>
                <a:ea typeface="Arsenal"/>
                <a:cs typeface="Arsenal"/>
                <a:sym typeface="Arsenal"/>
              </a:rPr>
              <a:t>ул. Центральная, 123</a:t>
            </a:r>
          </a:p>
          <a:p>
            <a:pPr algn="ctr">
              <a:lnSpc>
                <a:spcPts val="1459"/>
              </a:lnSpc>
            </a:pPr>
            <a:r>
              <a:rPr lang="en-US" sz="972">
                <a:solidFill>
                  <a:srgbClr val="282A28"/>
                </a:solidFill>
                <a:latin typeface="Arsenal"/>
                <a:ea typeface="Arsenal"/>
                <a:cs typeface="Arsenal"/>
                <a:sym typeface="Arsenal"/>
              </a:rPr>
              <a:t>(123) 456 78 90</a:t>
            </a:r>
          </a:p>
          <a:p>
            <a:pPr algn="ctr">
              <a:lnSpc>
                <a:spcPts val="1459"/>
              </a:lnSpc>
            </a:pPr>
            <a:r>
              <a:rPr lang="en-US" sz="972">
                <a:solidFill>
                  <a:srgbClr val="282A28"/>
                </a:solidFill>
                <a:latin typeface="Arsenal"/>
                <a:ea typeface="Arsenal"/>
                <a:cs typeface="Arsenal"/>
                <a:sym typeface="Arsenal"/>
              </a:rPr>
              <a:t>www.super-website.ru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884903" y="746475"/>
            <a:ext cx="2397884" cy="2318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750"/>
              </a:lnSpc>
              <a:spcBef>
                <a:spcPct val="0"/>
              </a:spcBef>
            </a:pPr>
            <a:r>
              <a:rPr lang="en-US" sz="1459" spc="72">
                <a:solidFill>
                  <a:srgbClr val="F2EBE5"/>
                </a:solidFill>
                <a:latin typeface="Alice"/>
                <a:ea typeface="Alice"/>
                <a:cs typeface="Alice"/>
                <a:sym typeface="Alice"/>
              </a:rPr>
              <a:t>МЫ ГАРАНТИРУЕМ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884903" y="6572122"/>
            <a:ext cx="2397884" cy="2318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750"/>
              </a:lnSpc>
              <a:spcBef>
                <a:spcPct val="0"/>
              </a:spcBef>
            </a:pPr>
            <a:r>
              <a:rPr lang="en-US" sz="1459" spc="72" u="none">
                <a:solidFill>
                  <a:srgbClr val="F2EBE5"/>
                </a:solidFill>
                <a:latin typeface="Alice"/>
                <a:ea typeface="Alice"/>
                <a:cs typeface="Alice"/>
                <a:sym typeface="Alice"/>
              </a:rPr>
              <a:t>100% СВЕЖЕСТИ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2EB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234787" y="756000"/>
            <a:ext cx="2489864" cy="3054883"/>
          </a:xfrm>
          <a:custGeom>
            <a:avLst/>
            <a:gdLst/>
            <a:ahLst/>
            <a:cxnLst/>
            <a:rect r="r" b="b" t="t" l="l"/>
            <a:pathLst>
              <a:path h="3054883" w="2489864">
                <a:moveTo>
                  <a:pt x="0" y="0"/>
                </a:moveTo>
                <a:lnTo>
                  <a:pt x="2489864" y="0"/>
                </a:lnTo>
                <a:lnTo>
                  <a:pt x="2489864" y="3054883"/>
                </a:lnTo>
                <a:lnTo>
                  <a:pt x="0" y="305488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8065" r="0" b="-606"/>
            </a:stretch>
          </a:blipFill>
        </p:spPr>
      </p:sp>
      <p:sp>
        <p:nvSpPr>
          <p:cNvPr name="AutoShape 3" id="3"/>
          <p:cNvSpPr/>
          <p:nvPr/>
        </p:nvSpPr>
        <p:spPr>
          <a:xfrm rot="0">
            <a:off x="242836" y="-202411"/>
            <a:ext cx="3473554" cy="7964822"/>
          </a:xfrm>
          <a:prstGeom prst="rect">
            <a:avLst/>
          </a:prstGeom>
          <a:solidFill>
            <a:srgbClr val="974F30"/>
          </a:solidFill>
        </p:spPr>
      </p:sp>
      <p:sp>
        <p:nvSpPr>
          <p:cNvPr name="Freeform 4" id="4"/>
          <p:cNvSpPr/>
          <p:nvPr/>
        </p:nvSpPr>
        <p:spPr>
          <a:xfrm flipH="false" flipV="false" rot="0">
            <a:off x="871211" y="4705546"/>
            <a:ext cx="1358272" cy="1398970"/>
          </a:xfrm>
          <a:custGeom>
            <a:avLst/>
            <a:gdLst/>
            <a:ahLst/>
            <a:cxnLst/>
            <a:rect r="r" b="b" t="t" l="l"/>
            <a:pathLst>
              <a:path h="1398970" w="1358272">
                <a:moveTo>
                  <a:pt x="0" y="0"/>
                </a:moveTo>
                <a:lnTo>
                  <a:pt x="1358272" y="0"/>
                </a:lnTo>
                <a:lnTo>
                  <a:pt x="1358272" y="1398969"/>
                </a:lnTo>
                <a:lnTo>
                  <a:pt x="0" y="139896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75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871211" y="5797544"/>
            <a:ext cx="2425268" cy="1006456"/>
            <a:chOff x="0" y="0"/>
            <a:chExt cx="3233691" cy="1341941"/>
          </a:xfrm>
        </p:grpSpPr>
        <p:sp>
          <p:nvSpPr>
            <p:cNvPr name="TextBox 6" id="6"/>
            <p:cNvSpPr txBox="true"/>
            <p:nvPr/>
          </p:nvSpPr>
          <p:spPr>
            <a:xfrm rot="0">
              <a:off x="0" y="1145009"/>
              <a:ext cx="3233691" cy="19693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r" marL="0" indent="0" lvl="0">
                <a:lnSpc>
                  <a:spcPts val="1225"/>
                </a:lnSpc>
                <a:spcBef>
                  <a:spcPct val="0"/>
                </a:spcBef>
              </a:pPr>
              <a:r>
                <a:rPr lang="en-US" sz="875" i="true">
                  <a:solidFill>
                    <a:srgbClr val="F2EBE5"/>
                  </a:solidFill>
                  <a:latin typeface="Arsenal Italics"/>
                  <a:ea typeface="Arsenal Italics"/>
                  <a:cs typeface="Arsenal Italics"/>
                  <a:sym typeface="Arsenal Italics"/>
                </a:rPr>
                <a:t>Доставка</a:t>
              </a:r>
              <a:r>
                <a:rPr lang="en-US" sz="875" i="true" u="none">
                  <a:solidFill>
                    <a:srgbClr val="F2EBE5"/>
                  </a:solidFill>
                  <a:latin typeface="Arsenal Italics"/>
                  <a:ea typeface="Arsenal Italics"/>
                  <a:cs typeface="Arsenal Italics"/>
                  <a:sym typeface="Arsenal Italics"/>
                </a:rPr>
                <a:t> - в течение часа после заказа.</a:t>
              </a:r>
            </a:p>
          </p:txBody>
        </p:sp>
        <p:sp>
          <p:nvSpPr>
            <p:cNvPr name="TextBox 7" id="7"/>
            <p:cNvSpPr txBox="true"/>
            <p:nvPr/>
          </p:nvSpPr>
          <p:spPr>
            <a:xfrm rot="0">
              <a:off x="0" y="38100"/>
              <a:ext cx="3233691" cy="96331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r" marL="0" indent="0" lvl="0">
                <a:lnSpc>
                  <a:spcPts val="2723"/>
                </a:lnSpc>
                <a:spcBef>
                  <a:spcPct val="0"/>
                </a:spcBef>
              </a:pPr>
              <a:r>
                <a:rPr lang="en-US" sz="2723" spc="-81">
                  <a:solidFill>
                    <a:srgbClr val="F2EBE5"/>
                  </a:solidFill>
                  <a:latin typeface="Alice"/>
                  <a:ea typeface="Alice"/>
                  <a:cs typeface="Alice"/>
                  <a:sym typeface="Alice"/>
                </a:rPr>
                <a:t>Наш</a:t>
              </a:r>
              <a:r>
                <a:rPr lang="en-US" sz="2723" spc="-81" u="none">
                  <a:solidFill>
                    <a:srgbClr val="F2EBE5"/>
                  </a:solidFill>
                  <a:latin typeface="Alice"/>
                  <a:ea typeface="Alice"/>
                  <a:cs typeface="Alice"/>
                  <a:sym typeface="Alice"/>
                </a:rPr>
                <a:t> ассортимент</a:t>
              </a:r>
            </a:p>
          </p:txBody>
        </p:sp>
      </p:grpSp>
      <p:sp>
        <p:nvSpPr>
          <p:cNvPr name="Freeform 8" id="8"/>
          <p:cNvSpPr/>
          <p:nvPr/>
        </p:nvSpPr>
        <p:spPr>
          <a:xfrm flipH="true" flipV="false" rot="-1407811">
            <a:off x="2144560" y="541555"/>
            <a:ext cx="1158065" cy="1326949"/>
          </a:xfrm>
          <a:custGeom>
            <a:avLst/>
            <a:gdLst/>
            <a:ahLst/>
            <a:cxnLst/>
            <a:rect r="r" b="b" t="t" l="l"/>
            <a:pathLst>
              <a:path h="1326949" w="1158065">
                <a:moveTo>
                  <a:pt x="1158065" y="0"/>
                </a:moveTo>
                <a:lnTo>
                  <a:pt x="0" y="0"/>
                </a:lnTo>
                <a:lnTo>
                  <a:pt x="0" y="1326949"/>
                </a:lnTo>
                <a:lnTo>
                  <a:pt x="1158065" y="1326949"/>
                </a:lnTo>
                <a:lnTo>
                  <a:pt x="1158065" y="0"/>
                </a:lnTo>
                <a:close/>
              </a:path>
            </a:pathLst>
          </a:custGeom>
          <a:blipFill>
            <a:blip r:embed="rId5">
              <a:alphaModFix amt="75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871211" y="1242088"/>
            <a:ext cx="2425268" cy="2599059"/>
            <a:chOff x="0" y="0"/>
            <a:chExt cx="3233691" cy="3465412"/>
          </a:xfrm>
        </p:grpSpPr>
        <p:sp>
          <p:nvSpPr>
            <p:cNvPr name="TextBox 10" id="10"/>
            <p:cNvSpPr txBox="true"/>
            <p:nvPr/>
          </p:nvSpPr>
          <p:spPr>
            <a:xfrm rot="0">
              <a:off x="0" y="1756837"/>
              <a:ext cx="2712785" cy="170857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1459"/>
                </a:lnSpc>
                <a:spcBef>
                  <a:spcPct val="0"/>
                </a:spcBef>
              </a:pPr>
              <a:r>
                <a:rPr lang="en-US" sz="972">
                  <a:solidFill>
                    <a:srgbClr val="F2EBE5"/>
                  </a:solidFill>
                  <a:latin typeface="Arsenal"/>
                  <a:ea typeface="Arsenal"/>
                  <a:cs typeface="Arsenal"/>
                  <a:sym typeface="Arsenal"/>
                </a:rPr>
                <a:t>Буклеты</a:t>
              </a:r>
              <a:r>
                <a:rPr lang="en-US" sz="972" u="none">
                  <a:solidFill>
                    <a:srgbClr val="F2EBE5"/>
                  </a:solidFill>
                  <a:latin typeface="Arsenal"/>
                  <a:ea typeface="Arsenal"/>
                  <a:cs typeface="Arsenal"/>
                  <a:sym typeface="Arsenal"/>
                </a:rPr>
                <a:t> используются для рекламы брендов, продуктов и услуг. Лучший способ использовать их – это коротко описать, что бренд может предложить своим клиентам. Убедитесь, что ваше описание емкое и достаточно интересное для читателей.</a:t>
              </a:r>
            </a:p>
          </p:txBody>
        </p:sp>
        <p:sp>
          <p:nvSpPr>
            <p:cNvPr name="TextBox 11" id="11"/>
            <p:cNvSpPr txBox="true"/>
            <p:nvPr/>
          </p:nvSpPr>
          <p:spPr>
            <a:xfrm rot="0">
              <a:off x="0" y="38100"/>
              <a:ext cx="3233691" cy="14179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2723"/>
                </a:lnSpc>
                <a:spcBef>
                  <a:spcPct val="0"/>
                </a:spcBef>
              </a:pPr>
              <a:r>
                <a:rPr lang="en-US" sz="2723" spc="-81">
                  <a:solidFill>
                    <a:srgbClr val="F2EBE5"/>
                  </a:solidFill>
                  <a:latin typeface="Alice"/>
                  <a:ea typeface="Alice"/>
                  <a:cs typeface="Alice"/>
                  <a:sym typeface="Alice"/>
                </a:rPr>
                <a:t>Ваши</a:t>
              </a:r>
              <a:r>
                <a:rPr lang="en-US" sz="2723" spc="-81" u="none">
                  <a:solidFill>
                    <a:srgbClr val="F2EBE5"/>
                  </a:solidFill>
                  <a:latin typeface="Alice"/>
                  <a:ea typeface="Alice"/>
                  <a:cs typeface="Alice"/>
                  <a:sym typeface="Alice"/>
                </a:rPr>
                <a:t> персональные флористы.</a:t>
              </a: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4234787" y="3999884"/>
            <a:ext cx="2489864" cy="1457647"/>
            <a:chOff x="0" y="0"/>
            <a:chExt cx="3319818" cy="1943529"/>
          </a:xfrm>
        </p:grpSpPr>
        <p:sp>
          <p:nvSpPr>
            <p:cNvPr name="TextBox 13" id="13"/>
            <p:cNvSpPr txBox="true"/>
            <p:nvPr/>
          </p:nvSpPr>
          <p:spPr>
            <a:xfrm rot="0">
              <a:off x="0" y="-9525"/>
              <a:ext cx="3319818" cy="60246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1750"/>
                </a:lnSpc>
                <a:spcBef>
                  <a:spcPct val="0"/>
                </a:spcBef>
              </a:pPr>
              <a:r>
                <a:rPr lang="en-US" sz="1459" spc="72">
                  <a:solidFill>
                    <a:srgbClr val="974F30"/>
                  </a:solidFill>
                  <a:latin typeface="Alice"/>
                  <a:ea typeface="Alice"/>
                  <a:cs typeface="Alice"/>
                  <a:sym typeface="Alice"/>
                </a:rPr>
                <a:t>КЛАССИЧЕСКИЕ</a:t>
              </a:r>
              <a:r>
                <a:rPr lang="en-US" sz="1459" spc="72" u="none">
                  <a:solidFill>
                    <a:srgbClr val="974F30"/>
                  </a:solidFill>
                  <a:latin typeface="Alice"/>
                  <a:ea typeface="Alice"/>
                  <a:cs typeface="Alice"/>
                  <a:sym typeface="Alice"/>
                </a:rPr>
                <a:t> БУКЕТЫ</a:t>
              </a:r>
            </a:p>
          </p:txBody>
        </p:sp>
        <p:sp>
          <p:nvSpPr>
            <p:cNvPr name="TextBox 14" id="14"/>
            <p:cNvSpPr txBox="true"/>
            <p:nvPr/>
          </p:nvSpPr>
          <p:spPr>
            <a:xfrm rot="0">
              <a:off x="0" y="729072"/>
              <a:ext cx="2436724" cy="121445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1459"/>
                </a:lnSpc>
                <a:spcBef>
                  <a:spcPct val="0"/>
                </a:spcBef>
              </a:pPr>
              <a:r>
                <a:rPr lang="en-US" sz="972">
                  <a:solidFill>
                    <a:srgbClr val="282A28"/>
                  </a:solidFill>
                  <a:latin typeface="Arsenal"/>
                  <a:ea typeface="Arsenal"/>
                  <a:cs typeface="Arsenal"/>
                  <a:sym typeface="Arsenal"/>
                </a:rPr>
                <a:t>Розы</a:t>
              </a:r>
            </a:p>
            <a:p>
              <a:pPr algn="l" marL="0" indent="0" lvl="0">
                <a:lnSpc>
                  <a:spcPts val="1459"/>
                </a:lnSpc>
                <a:spcBef>
                  <a:spcPct val="0"/>
                </a:spcBef>
              </a:pPr>
              <a:r>
                <a:rPr lang="en-US" sz="972" u="none">
                  <a:solidFill>
                    <a:srgbClr val="282A28"/>
                  </a:solidFill>
                  <a:latin typeface="Arsenal"/>
                  <a:ea typeface="Arsenal"/>
                  <a:cs typeface="Arsenal"/>
                  <a:sym typeface="Arsenal"/>
                </a:rPr>
                <a:t>Гвоздики</a:t>
              </a:r>
            </a:p>
            <a:p>
              <a:pPr algn="l" marL="0" indent="0" lvl="0">
                <a:lnSpc>
                  <a:spcPts val="1459"/>
                </a:lnSpc>
                <a:spcBef>
                  <a:spcPct val="0"/>
                </a:spcBef>
              </a:pPr>
              <a:r>
                <a:rPr lang="en-US" sz="972" u="none">
                  <a:solidFill>
                    <a:srgbClr val="282A28"/>
                  </a:solidFill>
                  <a:latin typeface="Arsenal"/>
                  <a:ea typeface="Arsenal"/>
                  <a:cs typeface="Arsenal"/>
                  <a:sym typeface="Arsenal"/>
                </a:rPr>
                <a:t>Тюльпаны</a:t>
              </a:r>
            </a:p>
            <a:p>
              <a:pPr algn="l" marL="0" indent="0" lvl="0">
                <a:lnSpc>
                  <a:spcPts val="1459"/>
                </a:lnSpc>
                <a:spcBef>
                  <a:spcPct val="0"/>
                </a:spcBef>
              </a:pPr>
              <a:r>
                <a:rPr lang="en-US" sz="972" u="none">
                  <a:solidFill>
                    <a:srgbClr val="282A28"/>
                  </a:solidFill>
                  <a:latin typeface="Arsenal"/>
                  <a:ea typeface="Arsenal"/>
                  <a:cs typeface="Arsenal"/>
                  <a:sym typeface="Arsenal"/>
                </a:rPr>
                <a:t>Лилии</a:t>
              </a:r>
            </a:p>
            <a:p>
              <a:pPr algn="l" marL="0" indent="0" lvl="0">
                <a:lnSpc>
                  <a:spcPts val="1459"/>
                </a:lnSpc>
                <a:spcBef>
                  <a:spcPct val="0"/>
                </a:spcBef>
              </a:pPr>
              <a:r>
                <a:rPr lang="en-US" sz="972" u="none">
                  <a:solidFill>
                    <a:srgbClr val="282A28"/>
                  </a:solidFill>
                  <a:latin typeface="Arsenal"/>
                  <a:ea typeface="Arsenal"/>
                  <a:cs typeface="Arsenal"/>
                  <a:sym typeface="Arsenal"/>
                </a:rPr>
                <a:t>Ассорти</a:t>
              </a:r>
            </a:p>
          </p:txBody>
        </p:sp>
        <p:sp>
          <p:nvSpPr>
            <p:cNvPr name="TextBox 15" id="15"/>
            <p:cNvSpPr txBox="true"/>
            <p:nvPr/>
          </p:nvSpPr>
          <p:spPr>
            <a:xfrm rot="0">
              <a:off x="2649565" y="738597"/>
              <a:ext cx="670254" cy="109787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1361"/>
                </a:lnSpc>
                <a:spcBef>
                  <a:spcPct val="0"/>
                </a:spcBef>
              </a:pPr>
              <a:r>
                <a:rPr lang="en-US" b="true" sz="972" u="none">
                  <a:solidFill>
                    <a:srgbClr val="282A28"/>
                  </a:solidFill>
                  <a:latin typeface="Arsenal Bold"/>
                  <a:ea typeface="Arsenal Bold"/>
                  <a:cs typeface="Arsenal Bold"/>
                  <a:sym typeface="Arsenal Bold"/>
                </a:rPr>
                <a:t>52.00</a:t>
              </a:r>
            </a:p>
            <a:p>
              <a:pPr algn="l" marL="0" indent="0" lvl="0">
                <a:lnSpc>
                  <a:spcPts val="1361"/>
                </a:lnSpc>
                <a:spcBef>
                  <a:spcPct val="0"/>
                </a:spcBef>
              </a:pPr>
              <a:r>
                <a:rPr lang="en-US" b="true" sz="972" u="none">
                  <a:solidFill>
                    <a:srgbClr val="282A28"/>
                  </a:solidFill>
                  <a:latin typeface="Arsenal Bold"/>
                  <a:ea typeface="Arsenal Bold"/>
                  <a:cs typeface="Arsenal Bold"/>
                  <a:sym typeface="Arsenal Bold"/>
                </a:rPr>
                <a:t>45.00</a:t>
              </a:r>
            </a:p>
            <a:p>
              <a:pPr algn="l" marL="0" indent="0" lvl="0">
                <a:lnSpc>
                  <a:spcPts val="1361"/>
                </a:lnSpc>
                <a:spcBef>
                  <a:spcPct val="0"/>
                </a:spcBef>
              </a:pPr>
              <a:r>
                <a:rPr lang="en-US" b="true" sz="972" u="none">
                  <a:solidFill>
                    <a:srgbClr val="282A28"/>
                  </a:solidFill>
                  <a:latin typeface="Arsenal Bold"/>
                  <a:ea typeface="Arsenal Bold"/>
                  <a:cs typeface="Arsenal Bold"/>
                  <a:sym typeface="Arsenal Bold"/>
                </a:rPr>
                <a:t>48.00</a:t>
              </a:r>
            </a:p>
            <a:p>
              <a:pPr algn="l" marL="0" indent="0" lvl="0">
                <a:lnSpc>
                  <a:spcPts val="1361"/>
                </a:lnSpc>
                <a:spcBef>
                  <a:spcPct val="0"/>
                </a:spcBef>
              </a:pPr>
              <a:r>
                <a:rPr lang="en-US" b="true" sz="972" u="none">
                  <a:solidFill>
                    <a:srgbClr val="282A28"/>
                  </a:solidFill>
                  <a:latin typeface="Arsenal Bold"/>
                  <a:ea typeface="Arsenal Bold"/>
                  <a:cs typeface="Arsenal Bold"/>
                  <a:sym typeface="Arsenal Bold"/>
                </a:rPr>
                <a:t>45.00</a:t>
              </a:r>
            </a:p>
            <a:p>
              <a:pPr algn="l" marL="0" indent="0" lvl="0">
                <a:lnSpc>
                  <a:spcPts val="1361"/>
                </a:lnSpc>
                <a:spcBef>
                  <a:spcPct val="0"/>
                </a:spcBef>
              </a:pPr>
              <a:r>
                <a:rPr lang="en-US" b="true" sz="972" u="none">
                  <a:solidFill>
                    <a:srgbClr val="282A28"/>
                  </a:solidFill>
                  <a:latin typeface="Arsenal Bold"/>
                  <a:ea typeface="Arsenal Bold"/>
                  <a:cs typeface="Arsenal Bold"/>
                  <a:sym typeface="Arsenal Bold"/>
                </a:rPr>
                <a:t>50.00</a:t>
              </a:r>
            </a:p>
          </p:txBody>
        </p:sp>
      </p:grpSp>
      <p:sp>
        <p:nvSpPr>
          <p:cNvPr name="Freeform 16" id="16"/>
          <p:cNvSpPr/>
          <p:nvPr/>
        </p:nvSpPr>
        <p:spPr>
          <a:xfrm flipH="false" flipV="false" rot="0">
            <a:off x="7234019" y="2252559"/>
            <a:ext cx="2489864" cy="3054883"/>
          </a:xfrm>
          <a:custGeom>
            <a:avLst/>
            <a:gdLst/>
            <a:ahLst/>
            <a:cxnLst/>
            <a:rect r="r" b="b" t="t" l="l"/>
            <a:pathLst>
              <a:path h="3054883" w="2489864">
                <a:moveTo>
                  <a:pt x="0" y="0"/>
                </a:moveTo>
                <a:lnTo>
                  <a:pt x="2489863" y="0"/>
                </a:lnTo>
                <a:lnTo>
                  <a:pt x="2489863" y="3054882"/>
                </a:lnTo>
                <a:lnTo>
                  <a:pt x="0" y="305488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-4336" r="0" b="-4336"/>
            </a:stretch>
          </a:blipFill>
        </p:spPr>
      </p:sp>
      <p:grpSp>
        <p:nvGrpSpPr>
          <p:cNvPr name="Group 17" id="17"/>
          <p:cNvGrpSpPr/>
          <p:nvPr/>
        </p:nvGrpSpPr>
        <p:grpSpPr>
          <a:xfrm rot="0">
            <a:off x="4234787" y="5615029"/>
            <a:ext cx="2489864" cy="1235294"/>
            <a:chOff x="0" y="0"/>
            <a:chExt cx="3319818" cy="1647059"/>
          </a:xfrm>
        </p:grpSpPr>
        <p:sp>
          <p:nvSpPr>
            <p:cNvPr name="TextBox 18" id="18"/>
            <p:cNvSpPr txBox="true"/>
            <p:nvPr/>
          </p:nvSpPr>
          <p:spPr>
            <a:xfrm rot="0">
              <a:off x="0" y="-9525"/>
              <a:ext cx="3319818" cy="30599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1750"/>
                </a:lnSpc>
                <a:spcBef>
                  <a:spcPct val="0"/>
                </a:spcBef>
              </a:pPr>
              <a:r>
                <a:rPr lang="en-US" sz="1459" spc="72">
                  <a:solidFill>
                    <a:srgbClr val="974F30"/>
                  </a:solidFill>
                  <a:latin typeface="Alice"/>
                  <a:ea typeface="Alice"/>
                  <a:cs typeface="Alice"/>
                  <a:sym typeface="Alice"/>
                </a:rPr>
                <a:t>ПРЕМИУМ</a:t>
              </a:r>
              <a:r>
                <a:rPr lang="en-US" sz="1459" spc="72" u="none">
                  <a:solidFill>
                    <a:srgbClr val="974F30"/>
                  </a:solidFill>
                  <a:latin typeface="Alice"/>
                  <a:ea typeface="Alice"/>
                  <a:cs typeface="Alice"/>
                  <a:sym typeface="Alice"/>
                </a:rPr>
                <a:t> БУКЕТЫ</a:t>
              </a:r>
            </a:p>
          </p:txBody>
        </p:sp>
        <p:sp>
          <p:nvSpPr>
            <p:cNvPr name="TextBox 19" id="19"/>
            <p:cNvSpPr txBox="true"/>
            <p:nvPr/>
          </p:nvSpPr>
          <p:spPr>
            <a:xfrm rot="0">
              <a:off x="0" y="432601"/>
              <a:ext cx="2436724" cy="121445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1459"/>
                </a:lnSpc>
                <a:spcBef>
                  <a:spcPct val="0"/>
                </a:spcBef>
              </a:pPr>
              <a:r>
                <a:rPr lang="en-US" sz="972">
                  <a:solidFill>
                    <a:srgbClr val="282A28"/>
                  </a:solidFill>
                  <a:latin typeface="Arsenal"/>
                  <a:ea typeface="Arsenal"/>
                  <a:cs typeface="Arsenal"/>
                  <a:sym typeface="Arsenal"/>
                </a:rPr>
                <a:t>Элегантная</a:t>
              </a:r>
              <a:r>
                <a:rPr lang="en-US" sz="972" u="none">
                  <a:solidFill>
                    <a:srgbClr val="282A28"/>
                  </a:solidFill>
                  <a:latin typeface="Arsenal"/>
                  <a:ea typeface="Arsenal"/>
                  <a:cs typeface="Arsenal"/>
                  <a:sym typeface="Arsenal"/>
                </a:rPr>
                <a:t> роза</a:t>
              </a:r>
            </a:p>
            <a:p>
              <a:pPr algn="l" marL="0" indent="0" lvl="0">
                <a:lnSpc>
                  <a:spcPts val="1459"/>
                </a:lnSpc>
                <a:spcBef>
                  <a:spcPct val="0"/>
                </a:spcBef>
              </a:pPr>
              <a:r>
                <a:rPr lang="en-US" sz="972" u="none">
                  <a:solidFill>
                    <a:srgbClr val="282A28"/>
                  </a:solidFill>
                  <a:latin typeface="Arsenal"/>
                  <a:ea typeface="Arsenal"/>
                  <a:cs typeface="Arsenal"/>
                  <a:sym typeface="Arsenal"/>
                </a:rPr>
                <a:t>Весенний бриз</a:t>
              </a:r>
            </a:p>
            <a:p>
              <a:pPr algn="l" marL="0" indent="0" lvl="0">
                <a:lnSpc>
                  <a:spcPts val="1459"/>
                </a:lnSpc>
                <a:spcBef>
                  <a:spcPct val="0"/>
                </a:spcBef>
              </a:pPr>
              <a:r>
                <a:rPr lang="en-US" sz="972" u="none">
                  <a:solidFill>
                    <a:srgbClr val="282A28"/>
                  </a:solidFill>
                  <a:latin typeface="Arsenal"/>
                  <a:ea typeface="Arsenal"/>
                  <a:cs typeface="Arsenal"/>
                  <a:sym typeface="Arsenal"/>
                </a:rPr>
                <a:t>Цвет счастья</a:t>
              </a:r>
            </a:p>
            <a:p>
              <a:pPr algn="l" marL="0" indent="0" lvl="0">
                <a:lnSpc>
                  <a:spcPts val="1459"/>
                </a:lnSpc>
                <a:spcBef>
                  <a:spcPct val="0"/>
                </a:spcBef>
              </a:pPr>
              <a:r>
                <a:rPr lang="en-US" sz="972" u="none">
                  <a:solidFill>
                    <a:srgbClr val="282A28"/>
                  </a:solidFill>
                  <a:latin typeface="Arsenal"/>
                  <a:ea typeface="Arsenal"/>
                  <a:cs typeface="Arsenal"/>
                  <a:sym typeface="Arsenal"/>
                </a:rPr>
                <a:t>Драгоценный</a:t>
              </a:r>
              <a:r>
                <a:rPr lang="en-US" sz="972" u="none">
                  <a:solidFill>
                    <a:srgbClr val="282A28"/>
                  </a:solidFill>
                  <a:latin typeface="Arsenal"/>
                  <a:ea typeface="Arsenal"/>
                  <a:cs typeface="Arsenal"/>
                  <a:sym typeface="Arsenal"/>
                </a:rPr>
                <a:t> момент</a:t>
              </a:r>
            </a:p>
            <a:p>
              <a:pPr algn="l" marL="0" indent="0" lvl="0">
                <a:lnSpc>
                  <a:spcPts val="1459"/>
                </a:lnSpc>
                <a:spcBef>
                  <a:spcPct val="0"/>
                </a:spcBef>
              </a:pPr>
              <a:r>
                <a:rPr lang="en-US" sz="972" u="none">
                  <a:solidFill>
                    <a:srgbClr val="282A28"/>
                  </a:solidFill>
                  <a:latin typeface="Arsenal"/>
                  <a:ea typeface="Arsenal"/>
                  <a:cs typeface="Arsenal"/>
                  <a:sym typeface="Arsenal"/>
                </a:rPr>
                <a:t>Ассорти</a:t>
              </a:r>
            </a:p>
          </p:txBody>
        </p:sp>
        <p:sp>
          <p:nvSpPr>
            <p:cNvPr name="TextBox 20" id="20"/>
            <p:cNvSpPr txBox="true"/>
            <p:nvPr/>
          </p:nvSpPr>
          <p:spPr>
            <a:xfrm rot="0">
              <a:off x="2649565" y="442126"/>
              <a:ext cx="670254" cy="109787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1361"/>
                </a:lnSpc>
                <a:spcBef>
                  <a:spcPct val="0"/>
                </a:spcBef>
              </a:pPr>
              <a:r>
                <a:rPr lang="en-US" b="true" sz="972" u="none">
                  <a:solidFill>
                    <a:srgbClr val="282A28"/>
                  </a:solidFill>
                  <a:latin typeface="Arsenal Bold"/>
                  <a:ea typeface="Arsenal Bold"/>
                  <a:cs typeface="Arsenal Bold"/>
                  <a:sym typeface="Arsenal Bold"/>
                </a:rPr>
                <a:t>52.00</a:t>
              </a:r>
            </a:p>
            <a:p>
              <a:pPr algn="l" marL="0" indent="0" lvl="0">
                <a:lnSpc>
                  <a:spcPts val="1361"/>
                </a:lnSpc>
                <a:spcBef>
                  <a:spcPct val="0"/>
                </a:spcBef>
              </a:pPr>
              <a:r>
                <a:rPr lang="en-US" b="true" sz="972" u="none">
                  <a:solidFill>
                    <a:srgbClr val="282A28"/>
                  </a:solidFill>
                  <a:latin typeface="Arsenal Bold"/>
                  <a:ea typeface="Arsenal Bold"/>
                  <a:cs typeface="Arsenal Bold"/>
                  <a:sym typeface="Arsenal Bold"/>
                </a:rPr>
                <a:t>45.00</a:t>
              </a:r>
            </a:p>
            <a:p>
              <a:pPr algn="l" marL="0" indent="0" lvl="0">
                <a:lnSpc>
                  <a:spcPts val="1361"/>
                </a:lnSpc>
                <a:spcBef>
                  <a:spcPct val="0"/>
                </a:spcBef>
              </a:pPr>
              <a:r>
                <a:rPr lang="en-US" b="true" sz="972" u="none">
                  <a:solidFill>
                    <a:srgbClr val="282A28"/>
                  </a:solidFill>
                  <a:latin typeface="Arsenal Bold"/>
                  <a:ea typeface="Arsenal Bold"/>
                  <a:cs typeface="Arsenal Bold"/>
                  <a:sym typeface="Arsenal Bold"/>
                </a:rPr>
                <a:t>48.00</a:t>
              </a:r>
            </a:p>
            <a:p>
              <a:pPr algn="l" marL="0" indent="0" lvl="0">
                <a:lnSpc>
                  <a:spcPts val="1361"/>
                </a:lnSpc>
                <a:spcBef>
                  <a:spcPct val="0"/>
                </a:spcBef>
              </a:pPr>
              <a:r>
                <a:rPr lang="en-US" b="true" sz="972" u="none">
                  <a:solidFill>
                    <a:srgbClr val="282A28"/>
                  </a:solidFill>
                  <a:latin typeface="Arsenal Bold"/>
                  <a:ea typeface="Arsenal Bold"/>
                  <a:cs typeface="Arsenal Bold"/>
                  <a:sym typeface="Arsenal Bold"/>
                </a:rPr>
                <a:t>45.00</a:t>
              </a:r>
            </a:p>
            <a:p>
              <a:pPr algn="l" marL="0" indent="0" lvl="0">
                <a:lnSpc>
                  <a:spcPts val="1361"/>
                </a:lnSpc>
                <a:spcBef>
                  <a:spcPct val="0"/>
                </a:spcBef>
              </a:pPr>
              <a:r>
                <a:rPr lang="en-US" b="true" sz="972" u="none">
                  <a:solidFill>
                    <a:srgbClr val="282A28"/>
                  </a:solidFill>
                  <a:latin typeface="Arsenal Bold"/>
                  <a:ea typeface="Arsenal Bold"/>
                  <a:cs typeface="Arsenal Bold"/>
                  <a:sym typeface="Arsenal Bold"/>
                </a:rPr>
                <a:t>50.00</a:t>
              </a: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7234019" y="756000"/>
            <a:ext cx="2489864" cy="1235294"/>
            <a:chOff x="0" y="0"/>
            <a:chExt cx="3319818" cy="1647059"/>
          </a:xfrm>
        </p:grpSpPr>
        <p:sp>
          <p:nvSpPr>
            <p:cNvPr name="TextBox 22" id="22"/>
            <p:cNvSpPr txBox="true"/>
            <p:nvPr/>
          </p:nvSpPr>
          <p:spPr>
            <a:xfrm rot="0">
              <a:off x="0" y="-9525"/>
              <a:ext cx="3319818" cy="30599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1750"/>
                </a:lnSpc>
                <a:spcBef>
                  <a:spcPct val="0"/>
                </a:spcBef>
              </a:pPr>
              <a:r>
                <a:rPr lang="en-US" sz="1459" spc="72">
                  <a:solidFill>
                    <a:srgbClr val="974F30"/>
                  </a:solidFill>
                  <a:latin typeface="Alice"/>
                  <a:ea typeface="Alice"/>
                  <a:cs typeface="Alice"/>
                  <a:sym typeface="Alice"/>
                </a:rPr>
                <a:t>ЦВЕТЫ</a:t>
              </a:r>
              <a:r>
                <a:rPr lang="en-US" sz="1459" spc="72" u="none">
                  <a:solidFill>
                    <a:srgbClr val="974F30"/>
                  </a:solidFill>
                  <a:latin typeface="Alice"/>
                  <a:ea typeface="Alice"/>
                  <a:cs typeface="Alice"/>
                  <a:sym typeface="Alice"/>
                </a:rPr>
                <a:t> В КОРЗИНАХ</a:t>
              </a:r>
            </a:p>
          </p:txBody>
        </p:sp>
        <p:sp>
          <p:nvSpPr>
            <p:cNvPr name="TextBox 23" id="23"/>
            <p:cNvSpPr txBox="true"/>
            <p:nvPr/>
          </p:nvSpPr>
          <p:spPr>
            <a:xfrm rot="0">
              <a:off x="0" y="432601"/>
              <a:ext cx="2436724" cy="121445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1459"/>
                </a:lnSpc>
                <a:spcBef>
                  <a:spcPct val="0"/>
                </a:spcBef>
              </a:pPr>
              <a:r>
                <a:rPr lang="en-US" sz="972">
                  <a:solidFill>
                    <a:srgbClr val="282A28"/>
                  </a:solidFill>
                  <a:latin typeface="Arsenal"/>
                  <a:ea typeface="Arsenal"/>
                  <a:cs typeface="Arsenal"/>
                  <a:sym typeface="Arsenal"/>
                </a:rPr>
                <a:t>Розы</a:t>
              </a:r>
            </a:p>
            <a:p>
              <a:pPr algn="l" marL="0" indent="0" lvl="0">
                <a:lnSpc>
                  <a:spcPts val="1459"/>
                </a:lnSpc>
                <a:spcBef>
                  <a:spcPct val="0"/>
                </a:spcBef>
              </a:pPr>
              <a:r>
                <a:rPr lang="en-US" sz="972" u="none">
                  <a:solidFill>
                    <a:srgbClr val="282A28"/>
                  </a:solidFill>
                  <a:latin typeface="Arsenal"/>
                  <a:ea typeface="Arsenal"/>
                  <a:cs typeface="Arsenal"/>
                  <a:sym typeface="Arsenal"/>
                </a:rPr>
                <a:t>Гвоздики</a:t>
              </a:r>
            </a:p>
            <a:p>
              <a:pPr algn="l" marL="0" indent="0" lvl="0">
                <a:lnSpc>
                  <a:spcPts val="1459"/>
                </a:lnSpc>
                <a:spcBef>
                  <a:spcPct val="0"/>
                </a:spcBef>
              </a:pPr>
              <a:r>
                <a:rPr lang="en-US" sz="972" u="none">
                  <a:solidFill>
                    <a:srgbClr val="282A28"/>
                  </a:solidFill>
                  <a:latin typeface="Arsenal"/>
                  <a:ea typeface="Arsenal"/>
                  <a:cs typeface="Arsenal"/>
                  <a:sym typeface="Arsenal"/>
                </a:rPr>
                <a:t>Тюльпаны</a:t>
              </a:r>
            </a:p>
            <a:p>
              <a:pPr algn="l" marL="0" indent="0" lvl="0">
                <a:lnSpc>
                  <a:spcPts val="1459"/>
                </a:lnSpc>
                <a:spcBef>
                  <a:spcPct val="0"/>
                </a:spcBef>
              </a:pPr>
              <a:r>
                <a:rPr lang="en-US" sz="972" u="none">
                  <a:solidFill>
                    <a:srgbClr val="282A28"/>
                  </a:solidFill>
                  <a:latin typeface="Arsenal"/>
                  <a:ea typeface="Arsenal"/>
                  <a:cs typeface="Arsenal"/>
                  <a:sym typeface="Arsenal"/>
                </a:rPr>
                <a:t>Лилии</a:t>
              </a:r>
            </a:p>
            <a:p>
              <a:pPr algn="l" marL="0" indent="0" lvl="0">
                <a:lnSpc>
                  <a:spcPts val="1459"/>
                </a:lnSpc>
                <a:spcBef>
                  <a:spcPct val="0"/>
                </a:spcBef>
              </a:pPr>
              <a:r>
                <a:rPr lang="en-US" sz="972" u="none">
                  <a:solidFill>
                    <a:srgbClr val="282A28"/>
                  </a:solidFill>
                  <a:latin typeface="Arsenal"/>
                  <a:ea typeface="Arsenal"/>
                  <a:cs typeface="Arsenal"/>
                  <a:sym typeface="Arsenal"/>
                </a:rPr>
                <a:t>Ассорти</a:t>
              </a:r>
            </a:p>
          </p:txBody>
        </p:sp>
        <p:sp>
          <p:nvSpPr>
            <p:cNvPr name="TextBox 24" id="24"/>
            <p:cNvSpPr txBox="true"/>
            <p:nvPr/>
          </p:nvSpPr>
          <p:spPr>
            <a:xfrm rot="0">
              <a:off x="2649565" y="442126"/>
              <a:ext cx="670254" cy="109787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1361"/>
                </a:lnSpc>
                <a:spcBef>
                  <a:spcPct val="0"/>
                </a:spcBef>
              </a:pPr>
              <a:r>
                <a:rPr lang="en-US" b="true" sz="972" u="none">
                  <a:solidFill>
                    <a:srgbClr val="282A28"/>
                  </a:solidFill>
                  <a:latin typeface="Arsenal Bold"/>
                  <a:ea typeface="Arsenal Bold"/>
                  <a:cs typeface="Arsenal Bold"/>
                  <a:sym typeface="Arsenal Bold"/>
                </a:rPr>
                <a:t>52.00</a:t>
              </a:r>
            </a:p>
            <a:p>
              <a:pPr algn="l" marL="0" indent="0" lvl="0">
                <a:lnSpc>
                  <a:spcPts val="1361"/>
                </a:lnSpc>
                <a:spcBef>
                  <a:spcPct val="0"/>
                </a:spcBef>
              </a:pPr>
              <a:r>
                <a:rPr lang="en-US" b="true" sz="972" u="none">
                  <a:solidFill>
                    <a:srgbClr val="282A28"/>
                  </a:solidFill>
                  <a:latin typeface="Arsenal Bold"/>
                  <a:ea typeface="Arsenal Bold"/>
                  <a:cs typeface="Arsenal Bold"/>
                  <a:sym typeface="Arsenal Bold"/>
                </a:rPr>
                <a:t>45.00</a:t>
              </a:r>
            </a:p>
            <a:p>
              <a:pPr algn="l" marL="0" indent="0" lvl="0">
                <a:lnSpc>
                  <a:spcPts val="1361"/>
                </a:lnSpc>
                <a:spcBef>
                  <a:spcPct val="0"/>
                </a:spcBef>
              </a:pPr>
              <a:r>
                <a:rPr lang="en-US" b="true" sz="972" u="none">
                  <a:solidFill>
                    <a:srgbClr val="282A28"/>
                  </a:solidFill>
                  <a:latin typeface="Arsenal Bold"/>
                  <a:ea typeface="Arsenal Bold"/>
                  <a:cs typeface="Arsenal Bold"/>
                  <a:sym typeface="Arsenal Bold"/>
                </a:rPr>
                <a:t>48.00</a:t>
              </a:r>
            </a:p>
            <a:p>
              <a:pPr algn="l" marL="0" indent="0" lvl="0">
                <a:lnSpc>
                  <a:spcPts val="1361"/>
                </a:lnSpc>
                <a:spcBef>
                  <a:spcPct val="0"/>
                </a:spcBef>
              </a:pPr>
              <a:r>
                <a:rPr lang="en-US" b="true" sz="972" u="none">
                  <a:solidFill>
                    <a:srgbClr val="282A28"/>
                  </a:solidFill>
                  <a:latin typeface="Arsenal Bold"/>
                  <a:ea typeface="Arsenal Bold"/>
                  <a:cs typeface="Arsenal Bold"/>
                  <a:sym typeface="Arsenal Bold"/>
                </a:rPr>
                <a:t>45.00</a:t>
              </a:r>
            </a:p>
            <a:p>
              <a:pPr algn="l" marL="0" indent="0" lvl="0">
                <a:lnSpc>
                  <a:spcPts val="1361"/>
                </a:lnSpc>
                <a:spcBef>
                  <a:spcPct val="0"/>
                </a:spcBef>
              </a:pPr>
              <a:r>
                <a:rPr lang="en-US" b="true" sz="972" u="none">
                  <a:solidFill>
                    <a:srgbClr val="282A28"/>
                  </a:solidFill>
                  <a:latin typeface="Arsenal Bold"/>
                  <a:ea typeface="Arsenal Bold"/>
                  <a:cs typeface="Arsenal Bold"/>
                  <a:sym typeface="Arsenal Bold"/>
                </a:rPr>
                <a:t>50.00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7234019" y="5615029"/>
            <a:ext cx="2489864" cy="1235294"/>
            <a:chOff x="0" y="0"/>
            <a:chExt cx="3319818" cy="1647059"/>
          </a:xfrm>
        </p:grpSpPr>
        <p:sp>
          <p:nvSpPr>
            <p:cNvPr name="TextBox 26" id="26"/>
            <p:cNvSpPr txBox="true"/>
            <p:nvPr/>
          </p:nvSpPr>
          <p:spPr>
            <a:xfrm rot="0">
              <a:off x="0" y="-9525"/>
              <a:ext cx="3319818" cy="30599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1750"/>
                </a:lnSpc>
                <a:spcBef>
                  <a:spcPct val="0"/>
                </a:spcBef>
              </a:pPr>
              <a:r>
                <a:rPr lang="en-US" sz="1459" spc="72">
                  <a:solidFill>
                    <a:srgbClr val="974F30"/>
                  </a:solidFill>
                  <a:latin typeface="Alice"/>
                  <a:ea typeface="Alice"/>
                  <a:cs typeface="Alice"/>
                  <a:sym typeface="Alice"/>
                </a:rPr>
                <a:t>ЦВЕТЫ</a:t>
              </a:r>
              <a:r>
                <a:rPr lang="en-US" sz="1459" spc="72" u="none">
                  <a:solidFill>
                    <a:srgbClr val="974F30"/>
                  </a:solidFill>
                  <a:latin typeface="Alice"/>
                  <a:ea typeface="Alice"/>
                  <a:cs typeface="Alice"/>
                  <a:sym typeface="Alice"/>
                </a:rPr>
                <a:t> В ВАЗАХ</a:t>
              </a:r>
            </a:p>
          </p:txBody>
        </p:sp>
        <p:sp>
          <p:nvSpPr>
            <p:cNvPr name="TextBox 27" id="27"/>
            <p:cNvSpPr txBox="true"/>
            <p:nvPr/>
          </p:nvSpPr>
          <p:spPr>
            <a:xfrm rot="0">
              <a:off x="0" y="432601"/>
              <a:ext cx="2436724" cy="121445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1459"/>
                </a:lnSpc>
                <a:spcBef>
                  <a:spcPct val="0"/>
                </a:spcBef>
              </a:pPr>
              <a:r>
                <a:rPr lang="en-US" sz="972">
                  <a:solidFill>
                    <a:srgbClr val="282A28"/>
                  </a:solidFill>
                  <a:latin typeface="Arsenal"/>
                  <a:ea typeface="Arsenal"/>
                  <a:cs typeface="Arsenal"/>
                  <a:sym typeface="Arsenal"/>
                </a:rPr>
                <a:t>Розы</a:t>
              </a:r>
            </a:p>
            <a:p>
              <a:pPr algn="l" marL="0" indent="0" lvl="0">
                <a:lnSpc>
                  <a:spcPts val="1459"/>
                </a:lnSpc>
                <a:spcBef>
                  <a:spcPct val="0"/>
                </a:spcBef>
              </a:pPr>
              <a:r>
                <a:rPr lang="en-US" sz="972" u="none">
                  <a:solidFill>
                    <a:srgbClr val="282A28"/>
                  </a:solidFill>
                  <a:latin typeface="Arsenal"/>
                  <a:ea typeface="Arsenal"/>
                  <a:cs typeface="Arsenal"/>
                  <a:sym typeface="Arsenal"/>
                </a:rPr>
                <a:t>Гвоздики</a:t>
              </a:r>
            </a:p>
            <a:p>
              <a:pPr algn="l" marL="0" indent="0" lvl="0">
                <a:lnSpc>
                  <a:spcPts val="1459"/>
                </a:lnSpc>
                <a:spcBef>
                  <a:spcPct val="0"/>
                </a:spcBef>
              </a:pPr>
              <a:r>
                <a:rPr lang="en-US" sz="972" u="none">
                  <a:solidFill>
                    <a:srgbClr val="282A28"/>
                  </a:solidFill>
                  <a:latin typeface="Arsenal"/>
                  <a:ea typeface="Arsenal"/>
                  <a:cs typeface="Arsenal"/>
                  <a:sym typeface="Arsenal"/>
                </a:rPr>
                <a:t>Тюльпаны</a:t>
              </a:r>
            </a:p>
            <a:p>
              <a:pPr algn="l" marL="0" indent="0" lvl="0">
                <a:lnSpc>
                  <a:spcPts val="1459"/>
                </a:lnSpc>
                <a:spcBef>
                  <a:spcPct val="0"/>
                </a:spcBef>
              </a:pPr>
              <a:r>
                <a:rPr lang="en-US" sz="972" u="none">
                  <a:solidFill>
                    <a:srgbClr val="282A28"/>
                  </a:solidFill>
                  <a:latin typeface="Arsenal"/>
                  <a:ea typeface="Arsenal"/>
                  <a:cs typeface="Arsenal"/>
                  <a:sym typeface="Arsenal"/>
                </a:rPr>
                <a:t>Лилии</a:t>
              </a:r>
            </a:p>
            <a:p>
              <a:pPr algn="l" marL="0" indent="0" lvl="0">
                <a:lnSpc>
                  <a:spcPts val="1459"/>
                </a:lnSpc>
                <a:spcBef>
                  <a:spcPct val="0"/>
                </a:spcBef>
              </a:pPr>
              <a:r>
                <a:rPr lang="en-US" sz="972" u="none">
                  <a:solidFill>
                    <a:srgbClr val="282A28"/>
                  </a:solidFill>
                  <a:latin typeface="Arsenal"/>
                  <a:ea typeface="Arsenal"/>
                  <a:cs typeface="Arsenal"/>
                  <a:sym typeface="Arsenal"/>
                </a:rPr>
                <a:t>Ассорти</a:t>
              </a:r>
            </a:p>
          </p:txBody>
        </p:sp>
        <p:sp>
          <p:nvSpPr>
            <p:cNvPr name="TextBox 28" id="28"/>
            <p:cNvSpPr txBox="true"/>
            <p:nvPr/>
          </p:nvSpPr>
          <p:spPr>
            <a:xfrm rot="0">
              <a:off x="2649565" y="442126"/>
              <a:ext cx="670254" cy="109787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1361"/>
                </a:lnSpc>
                <a:spcBef>
                  <a:spcPct val="0"/>
                </a:spcBef>
              </a:pPr>
              <a:r>
                <a:rPr lang="en-US" b="true" sz="972" u="none">
                  <a:solidFill>
                    <a:srgbClr val="282A28"/>
                  </a:solidFill>
                  <a:latin typeface="Arsenal Bold"/>
                  <a:ea typeface="Arsenal Bold"/>
                  <a:cs typeface="Arsenal Bold"/>
                  <a:sym typeface="Arsenal Bold"/>
                </a:rPr>
                <a:t>52.00</a:t>
              </a:r>
            </a:p>
            <a:p>
              <a:pPr algn="l" marL="0" indent="0" lvl="0">
                <a:lnSpc>
                  <a:spcPts val="1361"/>
                </a:lnSpc>
                <a:spcBef>
                  <a:spcPct val="0"/>
                </a:spcBef>
              </a:pPr>
              <a:r>
                <a:rPr lang="en-US" b="true" sz="972" u="none">
                  <a:solidFill>
                    <a:srgbClr val="282A28"/>
                  </a:solidFill>
                  <a:latin typeface="Arsenal Bold"/>
                  <a:ea typeface="Arsenal Bold"/>
                  <a:cs typeface="Arsenal Bold"/>
                  <a:sym typeface="Arsenal Bold"/>
                </a:rPr>
                <a:t>45.00</a:t>
              </a:r>
            </a:p>
            <a:p>
              <a:pPr algn="l" marL="0" indent="0" lvl="0">
                <a:lnSpc>
                  <a:spcPts val="1361"/>
                </a:lnSpc>
                <a:spcBef>
                  <a:spcPct val="0"/>
                </a:spcBef>
              </a:pPr>
              <a:r>
                <a:rPr lang="en-US" b="true" sz="972" u="none">
                  <a:solidFill>
                    <a:srgbClr val="282A28"/>
                  </a:solidFill>
                  <a:latin typeface="Arsenal Bold"/>
                  <a:ea typeface="Arsenal Bold"/>
                  <a:cs typeface="Arsenal Bold"/>
                  <a:sym typeface="Arsenal Bold"/>
                </a:rPr>
                <a:t>48.00</a:t>
              </a:r>
            </a:p>
            <a:p>
              <a:pPr algn="l" marL="0" indent="0" lvl="0">
                <a:lnSpc>
                  <a:spcPts val="1361"/>
                </a:lnSpc>
                <a:spcBef>
                  <a:spcPct val="0"/>
                </a:spcBef>
              </a:pPr>
              <a:r>
                <a:rPr lang="en-US" b="true" sz="972" u="none">
                  <a:solidFill>
                    <a:srgbClr val="282A28"/>
                  </a:solidFill>
                  <a:latin typeface="Arsenal Bold"/>
                  <a:ea typeface="Arsenal Bold"/>
                  <a:cs typeface="Arsenal Bold"/>
                  <a:sym typeface="Arsenal Bold"/>
                </a:rPr>
                <a:t>45.00</a:t>
              </a:r>
            </a:p>
            <a:p>
              <a:pPr algn="l" marL="0" indent="0" lvl="0">
                <a:lnSpc>
                  <a:spcPts val="1361"/>
                </a:lnSpc>
                <a:spcBef>
                  <a:spcPct val="0"/>
                </a:spcBef>
              </a:pPr>
              <a:r>
                <a:rPr lang="en-US" b="true" sz="972" u="none">
                  <a:solidFill>
                    <a:srgbClr val="282A28"/>
                  </a:solidFill>
                  <a:latin typeface="Arsenal Bold"/>
                  <a:ea typeface="Arsenal Bold"/>
                  <a:cs typeface="Arsenal Bold"/>
                  <a:sym typeface="Arsenal Bold"/>
                </a:rPr>
                <a:t>50.00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DAHDb5vbkyk</dc:identifier>
  <dcterms:modified xsi:type="dcterms:W3CDTF">2011-08-01T06:04:30Z</dcterms:modified>
  <cp:revision>1</cp:revision>
  <dc:title>Красная брошюра с прайс-листом магазина цветов с фотографиями букетов и контурными рисунками стеблей</dc:title>
</cp:coreProperties>
</file>