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693400" cy="7556500"/>
  <p:notesSz cx="6858000" cy="9144000"/>
  <p:embeddedFontLst>
    <p:embeddedFont>
      <p:font typeface="Oswald Bold" charset="1" panose="00000800000000000000"/>
      <p:regular r:id="rId8"/>
    </p:embeddedFont>
    <p:embeddedFont>
      <p:font typeface="Roboto Condensed Bold" charset="1" panose="02000000000000000000"/>
      <p:regular r:id="rId9"/>
    </p:embeddedFont>
    <p:embeddedFont>
      <p:font typeface="Roboto Condensed" charset="1" panose="020000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7698" y="-351519"/>
            <a:ext cx="10486107" cy="8256560"/>
          </a:xfrm>
          <a:custGeom>
            <a:avLst/>
            <a:gdLst/>
            <a:ahLst/>
            <a:cxnLst/>
            <a:rect r="r" b="b" t="t" l="l"/>
            <a:pathLst>
              <a:path h="8256560" w="10486107">
                <a:moveTo>
                  <a:pt x="0" y="0"/>
                </a:moveTo>
                <a:lnTo>
                  <a:pt x="10486107" y="0"/>
                </a:lnTo>
                <a:lnTo>
                  <a:pt x="10486107" y="8256560"/>
                </a:lnTo>
                <a:lnTo>
                  <a:pt x="0" y="8256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28738" t="0" r="-2873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858051">
            <a:off x="5109772" y="4646854"/>
            <a:ext cx="6602499" cy="4206866"/>
          </a:xfrm>
          <a:custGeom>
            <a:avLst/>
            <a:gdLst/>
            <a:ahLst/>
            <a:cxnLst/>
            <a:rect r="r" b="b" t="t" l="l"/>
            <a:pathLst>
              <a:path h="4206866" w="6602499">
                <a:moveTo>
                  <a:pt x="0" y="0"/>
                </a:moveTo>
                <a:lnTo>
                  <a:pt x="6602499" y="0"/>
                </a:lnTo>
                <a:lnTo>
                  <a:pt x="6602499" y="4206866"/>
                </a:lnTo>
                <a:lnTo>
                  <a:pt x="0" y="4206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3051" t="-135" r="-52464" b="-13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6083428" y="-351519"/>
            <a:ext cx="4799744" cy="4696392"/>
          </a:xfrm>
          <a:custGeom>
            <a:avLst/>
            <a:gdLst/>
            <a:ahLst/>
            <a:cxnLst/>
            <a:rect r="r" b="b" t="t" l="l"/>
            <a:pathLst>
              <a:path h="4696392" w="4799744">
                <a:moveTo>
                  <a:pt x="0" y="0"/>
                </a:moveTo>
                <a:lnTo>
                  <a:pt x="4799744" y="0"/>
                </a:lnTo>
                <a:lnTo>
                  <a:pt x="4799744" y="4696392"/>
                </a:lnTo>
                <a:lnTo>
                  <a:pt x="0" y="46963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1719" t="-248" r="0" b="-23751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7304062" y="2966162"/>
            <a:ext cx="2612647" cy="1627677"/>
            <a:chOff x="0" y="0"/>
            <a:chExt cx="3483529" cy="2170236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761684"/>
              <a:ext cx="3483529" cy="33547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36"/>
                </a:lnSpc>
              </a:pPr>
            </a:p>
            <a:p>
              <a:pPr algn="l">
                <a:lnSpc>
                  <a:spcPts val="3236"/>
                </a:lnSpc>
              </a:pPr>
            </a:p>
            <a:p>
              <a:pPr algn="l">
                <a:lnSpc>
                  <a:spcPts val="3236"/>
                </a:lnSpc>
              </a:pPr>
              <a:r>
                <a:rPr lang="en-US" b="true" sz="3719">
                  <a:solidFill>
                    <a:srgbClr val="161E44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ЛИПОВЦЕВ И ПАРТНЕРЫ</a:t>
              </a:r>
            </a:p>
            <a:p>
              <a:pPr algn="l">
                <a:lnSpc>
                  <a:spcPts val="3236"/>
                </a:lnSpc>
              </a:pPr>
            </a:p>
            <a:p>
              <a:pPr algn="l">
                <a:lnSpc>
                  <a:spcPts val="3236"/>
                </a:lnSpc>
              </a:pP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826389"/>
              <a:ext cx="3483529" cy="3531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69"/>
                </a:lnSpc>
              </a:pPr>
              <a:r>
                <a:rPr lang="en-US" b="true" sz="1594" spc="79">
                  <a:solidFill>
                    <a:srgbClr val="161E44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Архитекторская фирма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039676" y="3254550"/>
            <a:ext cx="2612647" cy="1050899"/>
            <a:chOff x="0" y="0"/>
            <a:chExt cx="3483529" cy="1401199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69747"/>
              <a:ext cx="3483529" cy="3965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19"/>
                </a:lnSpc>
              </a:pPr>
              <a:r>
                <a:rPr lang="en-US" b="true" sz="2321">
                  <a:solidFill>
                    <a:srgbClr val="161E44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СВЯЖИТЕСЬ С НАМИ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609890"/>
              <a:ext cx="3483529" cy="7853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0"/>
                </a:lnSpc>
              </a:pPr>
              <a:r>
                <a:rPr lang="en-US" sz="897" spc="44">
                  <a:solidFill>
                    <a:srgbClr val="161E44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123345, Омск, ул. Любая, д. 123, </a:t>
              </a:r>
            </a:p>
            <a:p>
              <a:pPr algn="ctr">
                <a:lnSpc>
                  <a:spcPts val="1220"/>
                </a:lnSpc>
              </a:pPr>
              <a:r>
                <a:rPr lang="en-US" sz="897" spc="44">
                  <a:solidFill>
                    <a:srgbClr val="161E44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Телефон: +7(495) 123-45-67, </a:t>
              </a:r>
            </a:p>
            <a:p>
              <a:pPr algn="ctr">
                <a:lnSpc>
                  <a:spcPts val="1220"/>
                </a:lnSpc>
              </a:pPr>
              <a:r>
                <a:rPr lang="en-US" sz="897" spc="44">
                  <a:solidFill>
                    <a:srgbClr val="161E44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privyet@super-website.ru </a:t>
              </a:r>
            </a:p>
            <a:p>
              <a:pPr algn="ctr">
                <a:lnSpc>
                  <a:spcPts val="1220"/>
                </a:lnSpc>
              </a:pPr>
              <a:r>
                <a:rPr lang="en-US" sz="897" spc="44">
                  <a:solidFill>
                    <a:srgbClr val="161E44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www.super-website.ru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-167445" y="3625584"/>
            <a:ext cx="4799744" cy="4696392"/>
          </a:xfrm>
          <a:custGeom>
            <a:avLst/>
            <a:gdLst/>
            <a:ahLst/>
            <a:cxnLst/>
            <a:rect r="r" b="b" t="t" l="l"/>
            <a:pathLst>
              <a:path h="4696392" w="4799744">
                <a:moveTo>
                  <a:pt x="0" y="0"/>
                </a:moveTo>
                <a:lnTo>
                  <a:pt x="4799744" y="0"/>
                </a:lnTo>
                <a:lnTo>
                  <a:pt x="4799744" y="4696392"/>
                </a:lnTo>
                <a:lnTo>
                  <a:pt x="0" y="46963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1719" t="-248" r="0" b="-23751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73368" y="3134962"/>
            <a:ext cx="2594118" cy="129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b="true" sz="2200">
                <a:solidFill>
                  <a:srgbClr val="161E44"/>
                </a:solidFill>
                <a:latin typeface="Oswald Bold"/>
                <a:ea typeface="Oswald Bold"/>
                <a:cs typeface="Oswald Bold"/>
                <a:sym typeface="Oswald Bold"/>
              </a:rPr>
              <a:t>Наша архитектурная философия посвящена дизайну и функциональности.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-1281980">
            <a:off x="-1594873" y="-2983227"/>
            <a:ext cx="6602499" cy="4206866"/>
          </a:xfrm>
          <a:custGeom>
            <a:avLst/>
            <a:gdLst/>
            <a:ahLst/>
            <a:cxnLst/>
            <a:rect r="r" b="b" t="t" l="l"/>
            <a:pathLst>
              <a:path h="4206866" w="6602499">
                <a:moveTo>
                  <a:pt x="0" y="0"/>
                </a:moveTo>
                <a:lnTo>
                  <a:pt x="6602499" y="0"/>
                </a:lnTo>
                <a:lnTo>
                  <a:pt x="6602499" y="4206866"/>
                </a:lnTo>
                <a:lnTo>
                  <a:pt x="0" y="4206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3051" t="-135" r="-52464" b="-135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1989" y="-401682"/>
            <a:ext cx="7043168" cy="8346273"/>
          </a:xfrm>
          <a:custGeom>
            <a:avLst/>
            <a:gdLst/>
            <a:ahLst/>
            <a:cxnLst/>
            <a:rect r="r" b="b" t="t" l="l"/>
            <a:pathLst>
              <a:path h="8346273" w="7043168">
                <a:moveTo>
                  <a:pt x="0" y="0"/>
                </a:moveTo>
                <a:lnTo>
                  <a:pt x="7043168" y="0"/>
                </a:lnTo>
                <a:lnTo>
                  <a:pt x="7043168" y="8346273"/>
                </a:lnTo>
                <a:lnTo>
                  <a:pt x="0" y="83462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9015" t="-93" r="-3901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871150">
            <a:off x="-2207787" y="3490341"/>
            <a:ext cx="14012598" cy="6567427"/>
          </a:xfrm>
          <a:custGeom>
            <a:avLst/>
            <a:gdLst/>
            <a:ahLst/>
            <a:cxnLst/>
            <a:rect r="r" b="b" t="t" l="l"/>
            <a:pathLst>
              <a:path h="6567427" w="14012598">
                <a:moveTo>
                  <a:pt x="0" y="0"/>
                </a:moveTo>
                <a:lnTo>
                  <a:pt x="14012599" y="0"/>
                </a:lnTo>
                <a:lnTo>
                  <a:pt x="14012599" y="6567427"/>
                </a:lnTo>
                <a:lnTo>
                  <a:pt x="0" y="65674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56682" r="0" b="-56682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984188" y="-651743"/>
            <a:ext cx="4086228" cy="8893555"/>
          </a:xfrm>
          <a:custGeom>
            <a:avLst/>
            <a:gdLst/>
            <a:ahLst/>
            <a:cxnLst/>
            <a:rect r="r" b="b" t="t" l="l"/>
            <a:pathLst>
              <a:path h="8893555" w="4086228">
                <a:moveTo>
                  <a:pt x="0" y="0"/>
                </a:moveTo>
                <a:lnTo>
                  <a:pt x="4086227" y="0"/>
                </a:lnTo>
                <a:lnTo>
                  <a:pt x="4086227" y="8893555"/>
                </a:lnTo>
                <a:lnTo>
                  <a:pt x="0" y="88935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8823" t="0" r="-58823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769235" y="4836423"/>
            <a:ext cx="2621912" cy="1483362"/>
            <a:chOff x="0" y="0"/>
            <a:chExt cx="3495882" cy="1977816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2293"/>
              <a:ext cx="3483529" cy="5692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44"/>
                </a:lnSpc>
              </a:pPr>
              <a:r>
                <a:rPr lang="en-US" b="true" sz="3270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КТО МЫ ТАКИЕ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862366"/>
              <a:ext cx="3495882" cy="10383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22"/>
                </a:lnSpc>
              </a:pPr>
              <a:r>
                <a:rPr lang="en-US" sz="678" spc="33">
                  <a:solidFill>
                    <a:srgbClr val="FFFFFF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Сложенные втрое буклеты долгое время являлись стандартным рекламным форматом для брендов, товаров и услуг. Лучшим способом максимально эффективно использовать этот формат - это презентация предложения бренда, сопровождающаяся кратким описанием, подобным этому. Убедитесь, что вступительная часть является краткой, но достаточно интересной для читателей.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4038109" y="4811156"/>
            <a:ext cx="2594118" cy="1533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4"/>
              </a:lnSpc>
            </a:pPr>
            <a:r>
              <a:rPr lang="en-US" b="true" sz="2054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Мы проектируем дизайн зданий, которые создают уникальное чарующее присутствие.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7298472" y="1965936"/>
            <a:ext cx="2641192" cy="3628127"/>
            <a:chOff x="0" y="0"/>
            <a:chExt cx="3521589" cy="4837503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19530" y="36160"/>
              <a:ext cx="3495882" cy="4732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b="true" sz="2759">
                  <a:solidFill>
                    <a:srgbClr val="161E44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МЫ ПРЕДЛАГАЕМ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6176" y="1024457"/>
              <a:ext cx="3495882" cy="236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91"/>
                </a:lnSpc>
              </a:pPr>
              <a:r>
                <a:rPr lang="en-US" b="true" sz="1096" spc="164">
                  <a:solidFill>
                    <a:srgbClr val="161E44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МОДЕЛИРОВАНИЕ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1496878"/>
              <a:ext cx="3508235" cy="4102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23"/>
                </a:lnSpc>
              </a:pPr>
              <a:r>
                <a:rPr lang="en-US" sz="605" spc="30">
                  <a:solidFill>
                    <a:srgbClr val="161E44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Обязательно опишите товары, являющиеся лидерами продаж или являющиеся фирменными изделиями. Придерживайтесь простого и доступного стиля, укажите название, цену и краткое описание.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6176" y="2439534"/>
              <a:ext cx="3495882" cy="236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91"/>
                </a:lnSpc>
              </a:pPr>
              <a:r>
                <a:rPr lang="en-US" b="true" sz="1096" spc="164">
                  <a:solidFill>
                    <a:srgbClr val="161E44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ПЛАНИРОВАНИЕ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2911955"/>
              <a:ext cx="3508235" cy="4102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23"/>
                </a:lnSpc>
              </a:pPr>
              <a:r>
                <a:rPr lang="en-US" sz="605" spc="30">
                  <a:solidFill>
                    <a:srgbClr val="161E44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Обязательно опишите товары, являющиеся лидерами продаж или являющиеся фирменными изделиями. Придерживайтесь простого и доступного стиля, укажите название, цену и краткое описание.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9530" y="3866292"/>
              <a:ext cx="3495882" cy="236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91"/>
                </a:lnSpc>
              </a:pPr>
              <a:r>
                <a:rPr lang="en-US" b="true" sz="1096" spc="164">
                  <a:solidFill>
                    <a:srgbClr val="161E44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ЗДАНИЕ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13354" y="4338713"/>
              <a:ext cx="3508235" cy="4102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23"/>
                </a:lnSpc>
              </a:pPr>
              <a:r>
                <a:rPr lang="en-US" sz="605" spc="30">
                  <a:solidFill>
                    <a:srgbClr val="161E44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Обязательно опишите товары, являющиеся лидерами продаж или являющиеся фирменными изделиями. Придерживайтесь простого и доступного стиля, укажите название, цену и краткое описание.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DAHDb5nG0R4</dc:identifier>
  <dcterms:modified xsi:type="dcterms:W3CDTF">2011-08-01T06:04:30Z</dcterms:modified>
  <cp:revision>1</cp:revision>
  <dc:title>Синий Корпоративный Сложенный Втрое Буклет Фотография Здания</dc:title>
</cp:coreProperties>
</file>