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10693400" cy="7556500"/>
  <p:notesSz cx="6858000" cy="9144000"/>
  <p:embeddedFontLst>
    <p:embeddedFont>
      <p:font typeface="Kudryashev Display Sans" charset="1" panose="020C0503080504020303"/>
      <p:regular r:id="rId8"/>
    </p:embeddedFont>
    <p:embeddedFont>
      <p:font typeface="Kudryashev Display" charset="1" panose="02030503080506020303"/>
      <p:regular r:id="rId9"/>
    </p:embeddedFont>
    <p:embeddedFont>
      <p:font typeface="Alice" charset="1" panose="0000050000000000000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5.jpeg" Type="http://schemas.openxmlformats.org/officeDocument/2006/relationships/image"/><Relationship Id="rId4" Target="../media/image6.jpeg" Type="http://schemas.openxmlformats.org/officeDocument/2006/relationships/image"/><Relationship Id="rId5" Target="../media/image7.jpeg" Type="http://schemas.openxmlformats.org/officeDocument/2006/relationships/image"/><Relationship Id="rId6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DED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50412" y="-222353"/>
            <a:ext cx="3465000" cy="7986176"/>
            <a:chOff x="0" y="0"/>
            <a:chExt cx="1594908" cy="367596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94908" cy="3675965"/>
            </a:xfrm>
            <a:custGeom>
              <a:avLst/>
              <a:gdLst/>
              <a:ahLst/>
              <a:cxnLst/>
              <a:rect r="r" b="b" t="t" l="l"/>
              <a:pathLst>
                <a:path h="3675965" w="1594908">
                  <a:moveTo>
                    <a:pt x="0" y="0"/>
                  </a:moveTo>
                  <a:lnTo>
                    <a:pt x="1594908" y="0"/>
                  </a:lnTo>
                  <a:lnTo>
                    <a:pt x="1594908" y="3675965"/>
                  </a:lnTo>
                  <a:lnTo>
                    <a:pt x="0" y="3675965"/>
                  </a:lnTo>
                  <a:close/>
                </a:path>
              </a:pathLst>
            </a:custGeom>
            <a:solidFill>
              <a:srgbClr val="1F2A59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449926" y="1990786"/>
            <a:ext cx="3384500" cy="7415407"/>
          </a:xfrm>
          <a:custGeom>
            <a:avLst/>
            <a:gdLst/>
            <a:ahLst/>
            <a:cxnLst/>
            <a:rect r="r" b="b" t="t" l="l"/>
            <a:pathLst>
              <a:path h="7415407" w="3384500">
                <a:moveTo>
                  <a:pt x="0" y="0"/>
                </a:moveTo>
                <a:lnTo>
                  <a:pt x="3384501" y="0"/>
                </a:lnTo>
                <a:lnTo>
                  <a:pt x="3384501" y="7415407"/>
                </a:lnTo>
                <a:lnTo>
                  <a:pt x="0" y="741540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987" t="0" r="-22987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5400000">
            <a:off x="4296800" y="2982536"/>
            <a:ext cx="6955930" cy="1594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072"/>
              </a:lnSpc>
              <a:spcBef>
                <a:spcPct val="0"/>
              </a:spcBef>
            </a:pPr>
            <a:r>
              <a:rPr lang="en-US" sz="9337">
                <a:solidFill>
                  <a:srgbClr val="1F2A59"/>
                </a:solidFill>
                <a:latin typeface="Kudryashev Display Sans"/>
                <a:ea typeface="Kudryashev Display Sans"/>
                <a:cs typeface="Kudryashev Display Sans"/>
                <a:sym typeface="Kudryashev Display Sans"/>
              </a:rPr>
              <a:t>ПРОВАНС</a:t>
            </a:r>
          </a:p>
        </p:txBody>
      </p:sp>
      <p:sp>
        <p:nvSpPr>
          <p:cNvPr name="Freeform 6" id="6"/>
          <p:cNvSpPr/>
          <p:nvPr/>
        </p:nvSpPr>
        <p:spPr>
          <a:xfrm flipH="true" flipV="true" rot="-9610370">
            <a:off x="6926088" y="827361"/>
            <a:ext cx="3465578" cy="7120997"/>
          </a:xfrm>
          <a:custGeom>
            <a:avLst/>
            <a:gdLst/>
            <a:ahLst/>
            <a:cxnLst/>
            <a:rect r="r" b="b" t="t" l="l"/>
            <a:pathLst>
              <a:path h="7120997" w="3465578">
                <a:moveTo>
                  <a:pt x="3465578" y="7120997"/>
                </a:moveTo>
                <a:lnTo>
                  <a:pt x="0" y="7120997"/>
                </a:lnTo>
                <a:lnTo>
                  <a:pt x="0" y="0"/>
                </a:lnTo>
                <a:lnTo>
                  <a:pt x="3465578" y="0"/>
                </a:lnTo>
                <a:lnTo>
                  <a:pt x="3465578" y="7120997"/>
                </a:lnTo>
                <a:close/>
              </a:path>
            </a:pathLst>
          </a:custGeom>
          <a:blipFill>
            <a:blip r:embed="rId3"/>
            <a:stretch>
              <a:fillRect l="-12664" t="0" r="-18189" b="-2301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10235" y="923884"/>
            <a:ext cx="2505176" cy="5687410"/>
          </a:xfrm>
          <a:custGeom>
            <a:avLst/>
            <a:gdLst/>
            <a:ahLst/>
            <a:cxnLst/>
            <a:rect r="r" b="b" t="t" l="l"/>
            <a:pathLst>
              <a:path h="5687410" w="2505176">
                <a:moveTo>
                  <a:pt x="0" y="0"/>
                </a:moveTo>
                <a:lnTo>
                  <a:pt x="2505177" y="0"/>
                </a:lnTo>
                <a:lnTo>
                  <a:pt x="2505177" y="5687410"/>
                </a:lnTo>
                <a:lnTo>
                  <a:pt x="0" y="56874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5675" t="0" r="-25675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-5400000">
            <a:off x="-2205181" y="3012222"/>
            <a:ext cx="6955930" cy="15351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2528"/>
              </a:lnSpc>
              <a:spcBef>
                <a:spcPct val="0"/>
              </a:spcBef>
            </a:pPr>
            <a:r>
              <a:rPr lang="en-US" sz="8948">
                <a:solidFill>
                  <a:srgbClr val="EDEDED"/>
                </a:solidFill>
                <a:latin typeface="Kudryashev Display Sans"/>
                <a:ea typeface="Kudryashev Display Sans"/>
                <a:cs typeface="Kudryashev Display Sans"/>
                <a:sym typeface="Kudryashev Display Sans"/>
              </a:rPr>
              <a:t>100%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405255" y="366939"/>
            <a:ext cx="1211739" cy="4166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04"/>
              </a:lnSpc>
            </a:pPr>
            <a:r>
              <a:rPr lang="en-US" sz="1459">
                <a:solidFill>
                  <a:srgbClr val="1F2A59"/>
                </a:solidFill>
                <a:latin typeface="Kudryashev Display"/>
                <a:ea typeface="Kudryashev Display"/>
                <a:cs typeface="Kudryashev Display"/>
                <a:sym typeface="Kudryashev Display"/>
              </a:rPr>
              <a:t>Магазин</a:t>
            </a:r>
          </a:p>
          <a:p>
            <a:pPr algn="l">
              <a:lnSpc>
                <a:spcPts val="1604"/>
              </a:lnSpc>
            </a:pPr>
            <a:r>
              <a:rPr lang="en-US" sz="1459">
                <a:solidFill>
                  <a:srgbClr val="1F2A59"/>
                </a:solidFill>
                <a:latin typeface="Kudryashev Display"/>
                <a:ea typeface="Kudryashev Display"/>
                <a:cs typeface="Kudryashev Display"/>
                <a:sym typeface="Kudryashev Display"/>
              </a:rPr>
              <a:t>цветов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856954" y="376464"/>
            <a:ext cx="1211739" cy="3499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90"/>
              </a:lnSpc>
            </a:pPr>
            <a:r>
              <a:rPr lang="en-US" sz="1264">
                <a:solidFill>
                  <a:srgbClr val="EDEDED"/>
                </a:solidFill>
                <a:latin typeface="Kudryashev Display"/>
                <a:ea typeface="Kudryashev Display"/>
                <a:cs typeface="Kudryashev Display"/>
                <a:sym typeface="Kudryashev Display"/>
              </a:rPr>
              <a:t>КРАСОТЫ</a:t>
            </a:r>
          </a:p>
          <a:p>
            <a:pPr algn="l">
              <a:lnSpc>
                <a:spcPts val="1390"/>
              </a:lnSpc>
            </a:pPr>
            <a:r>
              <a:rPr lang="en-US" sz="1264">
                <a:solidFill>
                  <a:srgbClr val="EDEDED"/>
                </a:solidFill>
                <a:latin typeface="Kudryashev Display"/>
                <a:ea typeface="Kudryashev Display"/>
                <a:cs typeface="Kudryashev Display"/>
                <a:sym typeface="Kudryashev Display"/>
              </a:rPr>
              <a:t>И СВЕЖЕСТИ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100334" y="476608"/>
            <a:ext cx="2491332" cy="2785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39"/>
              </a:lnSpc>
            </a:pPr>
            <a:r>
              <a:rPr lang="en-US" sz="2139" spc="-64">
                <a:solidFill>
                  <a:srgbClr val="1F2A59"/>
                </a:solidFill>
                <a:latin typeface="Kudryashev Display Sans"/>
                <a:ea typeface="Kudryashev Display Sans"/>
                <a:cs typeface="Kudryashev Display Sans"/>
                <a:sym typeface="Kudryashev Display Sans"/>
              </a:rPr>
              <a:t>КОНТАКТЫ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100334" y="923884"/>
            <a:ext cx="2491332" cy="274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1"/>
              </a:lnSpc>
            </a:pPr>
            <a:r>
              <a:rPr lang="en-US" sz="875">
                <a:solidFill>
                  <a:srgbClr val="1F2A59"/>
                </a:solidFill>
                <a:latin typeface="Kudryashev Display"/>
                <a:ea typeface="Kudryashev Display"/>
                <a:cs typeface="Kudryashev Display"/>
                <a:sym typeface="Kudryashev Display"/>
              </a:rPr>
              <a:t>г. Неизвестный,</a:t>
            </a:r>
          </a:p>
          <a:p>
            <a:pPr algn="ctr">
              <a:lnSpc>
                <a:spcPts val="1111"/>
              </a:lnSpc>
            </a:pPr>
            <a:r>
              <a:rPr lang="en-US" sz="875">
                <a:solidFill>
                  <a:srgbClr val="1F2A59"/>
                </a:solidFill>
                <a:latin typeface="Kudryashev Display"/>
                <a:ea typeface="Kudryashev Display"/>
                <a:cs typeface="Kudryashev Display"/>
                <a:sym typeface="Kudryashev Display"/>
              </a:rPr>
              <a:t>ул. Неизвестная, 123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100334" y="1315948"/>
            <a:ext cx="2491332" cy="1333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1"/>
              </a:lnSpc>
            </a:pPr>
            <a:r>
              <a:rPr lang="en-US" sz="875">
                <a:solidFill>
                  <a:srgbClr val="1F2A59"/>
                </a:solidFill>
                <a:latin typeface="Kudryashev Display"/>
                <a:ea typeface="Kudryashev Display"/>
                <a:cs typeface="Kudryashev Display"/>
                <a:sym typeface="Kudryashev Display"/>
              </a:rPr>
              <a:t>(123) 456-7890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100334" y="1621825"/>
            <a:ext cx="2491332" cy="1333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1"/>
              </a:lnSpc>
            </a:pPr>
            <a:r>
              <a:rPr lang="en-US" sz="875">
                <a:solidFill>
                  <a:srgbClr val="1F2A59"/>
                </a:solidFill>
                <a:latin typeface="Kudryashev Display"/>
                <a:ea typeface="Kudryashev Display"/>
                <a:cs typeface="Kudryashev Display"/>
                <a:sym typeface="Kudryashev Display"/>
              </a:rPr>
              <a:t>www.super-website.com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DED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880824" y="923884"/>
            <a:ext cx="2356941" cy="1740529"/>
          </a:xfrm>
          <a:custGeom>
            <a:avLst/>
            <a:gdLst/>
            <a:ahLst/>
            <a:cxnLst/>
            <a:rect r="r" b="b" t="t" l="l"/>
            <a:pathLst>
              <a:path h="1740529" w="2356941">
                <a:moveTo>
                  <a:pt x="0" y="0"/>
                </a:moveTo>
                <a:lnTo>
                  <a:pt x="2356941" y="0"/>
                </a:lnTo>
                <a:lnTo>
                  <a:pt x="2356941" y="1740530"/>
                </a:lnTo>
                <a:lnTo>
                  <a:pt x="0" y="17405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0354" r="-13806" b="-62133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4619647" y="923884"/>
            <a:ext cx="2356941" cy="1740529"/>
          </a:xfrm>
          <a:custGeom>
            <a:avLst/>
            <a:gdLst/>
            <a:ahLst/>
            <a:cxnLst/>
            <a:rect r="r" b="b" t="t" l="l"/>
            <a:pathLst>
              <a:path h="1740529" w="2356941">
                <a:moveTo>
                  <a:pt x="2356941" y="0"/>
                </a:moveTo>
                <a:lnTo>
                  <a:pt x="0" y="0"/>
                </a:lnTo>
                <a:lnTo>
                  <a:pt x="0" y="1740530"/>
                </a:lnTo>
                <a:lnTo>
                  <a:pt x="2356941" y="1740530"/>
                </a:lnTo>
                <a:lnTo>
                  <a:pt x="2356941" y="0"/>
                </a:lnTo>
                <a:close/>
              </a:path>
            </a:pathLst>
          </a:custGeom>
          <a:blipFill>
            <a:blip r:embed="rId3"/>
            <a:stretch>
              <a:fillRect l="0" t="-43699" r="0" b="-134788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619647" y="4254995"/>
            <a:ext cx="2356941" cy="1740529"/>
          </a:xfrm>
          <a:custGeom>
            <a:avLst/>
            <a:gdLst/>
            <a:ahLst/>
            <a:cxnLst/>
            <a:rect r="r" b="b" t="t" l="l"/>
            <a:pathLst>
              <a:path h="1740529" w="2356941">
                <a:moveTo>
                  <a:pt x="0" y="0"/>
                </a:moveTo>
                <a:lnTo>
                  <a:pt x="2356941" y="0"/>
                </a:lnTo>
                <a:lnTo>
                  <a:pt x="2356941" y="1740529"/>
                </a:lnTo>
                <a:lnTo>
                  <a:pt x="0" y="174052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24" t="-9580" r="-13404" b="-121834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880824" y="4254995"/>
            <a:ext cx="2356941" cy="1740529"/>
          </a:xfrm>
          <a:custGeom>
            <a:avLst/>
            <a:gdLst/>
            <a:ahLst/>
            <a:cxnLst/>
            <a:rect r="r" b="b" t="t" l="l"/>
            <a:pathLst>
              <a:path h="1740529" w="2356941">
                <a:moveTo>
                  <a:pt x="0" y="0"/>
                </a:moveTo>
                <a:lnTo>
                  <a:pt x="2356941" y="0"/>
                </a:lnTo>
                <a:lnTo>
                  <a:pt x="2356941" y="1740529"/>
                </a:lnTo>
                <a:lnTo>
                  <a:pt x="0" y="174052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30440" r="0" b="-41971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250412" y="-222353"/>
            <a:ext cx="3465000" cy="7986176"/>
            <a:chOff x="0" y="0"/>
            <a:chExt cx="1594908" cy="367596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594908" cy="3675965"/>
            </a:xfrm>
            <a:custGeom>
              <a:avLst/>
              <a:gdLst/>
              <a:ahLst/>
              <a:cxnLst/>
              <a:rect r="r" b="b" t="t" l="l"/>
              <a:pathLst>
                <a:path h="3675965" w="1594908">
                  <a:moveTo>
                    <a:pt x="0" y="0"/>
                  </a:moveTo>
                  <a:lnTo>
                    <a:pt x="1594908" y="0"/>
                  </a:lnTo>
                  <a:lnTo>
                    <a:pt x="1594908" y="3675965"/>
                  </a:lnTo>
                  <a:lnTo>
                    <a:pt x="0" y="3675965"/>
                  </a:lnTo>
                  <a:close/>
                </a:path>
              </a:pathLst>
            </a:custGeom>
            <a:solidFill>
              <a:srgbClr val="1F2A59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2084824" y="3861532"/>
            <a:ext cx="1211739" cy="32754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234"/>
              </a:lnSpc>
            </a:pPr>
            <a:r>
              <a:rPr lang="en-US" b="true" sz="875" u="none">
                <a:solidFill>
                  <a:srgbClr val="EDEDED"/>
                </a:solidFill>
                <a:latin typeface="Kudryashev Display"/>
                <a:ea typeface="Kudryashev Display"/>
                <a:cs typeface="Kudryashev Display"/>
                <a:sym typeface="Kudryashev Display"/>
              </a:rPr>
              <a:t>БРОШЮРЫ ИСПОЛЬЗУЮТСЯ ДЛЯ РЕКЛАМЫ БРЕНДОВ, ПРОДУКТОВ И УСЛУГ. </a:t>
            </a:r>
          </a:p>
          <a:p>
            <a:pPr algn="l" marL="0" indent="0" lvl="0">
              <a:lnSpc>
                <a:spcPts val="1234"/>
              </a:lnSpc>
            </a:pPr>
          </a:p>
          <a:p>
            <a:pPr algn="l" marL="0" indent="0" lvl="0">
              <a:lnSpc>
                <a:spcPts val="1234"/>
              </a:lnSpc>
            </a:pPr>
            <a:r>
              <a:rPr lang="en-US" b="true" sz="875" u="none">
                <a:solidFill>
                  <a:srgbClr val="EDEDED"/>
                </a:solidFill>
                <a:latin typeface="Kudryashev Display"/>
                <a:ea typeface="Kudryashev Display"/>
                <a:cs typeface="Kudryashev Display"/>
                <a:sym typeface="Kudryashev Display"/>
              </a:rPr>
              <a:t>ЛУЧШИЙ СПОСОБ ИСПОЛЬЗОВАТЬ ИХ – ЭТО КОРОТКО ОПИСАТЬ, ЧТО БРЕНД МОЖЕТ ПРЕДЛОЖИТЬ СВОИМ КЛИЕНТАМ. УБЕДИТЕСЬ, ЧТО ВАШЕ ОПИСАНИЕ ЕМКОЕ И ДОСТАТОЧНО ИНТЕРЕСНОЕ ДЛЯ ЧИТАТЕЛЕЙ.</a:t>
            </a:r>
          </a:p>
        </p:txBody>
      </p:sp>
      <p:sp>
        <p:nvSpPr>
          <p:cNvPr name="TextBox 9" id="9"/>
          <p:cNvSpPr txBox="true"/>
          <p:nvPr/>
        </p:nvSpPr>
        <p:spPr>
          <a:xfrm rot="-5400000">
            <a:off x="-2205181" y="3012222"/>
            <a:ext cx="6955930" cy="15351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2528"/>
              </a:lnSpc>
              <a:spcBef>
                <a:spcPct val="0"/>
              </a:spcBef>
            </a:pPr>
            <a:r>
              <a:rPr lang="en-US" sz="8948">
                <a:solidFill>
                  <a:srgbClr val="EDEDED"/>
                </a:solidFill>
                <a:latin typeface="Kudryashev Display Sans"/>
                <a:ea typeface="Kudryashev Display Sans"/>
                <a:cs typeface="Kudryashev Display Sans"/>
                <a:sym typeface="Kudryashev Display Sans"/>
              </a:rPr>
              <a:t>С 1990 ГОДА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-2581355">
            <a:off x="2470496" y="2004117"/>
            <a:ext cx="1441882" cy="1698830"/>
          </a:xfrm>
          <a:custGeom>
            <a:avLst/>
            <a:gdLst/>
            <a:ahLst/>
            <a:cxnLst/>
            <a:rect r="r" b="b" t="t" l="l"/>
            <a:pathLst>
              <a:path h="1698830" w="1441882">
                <a:moveTo>
                  <a:pt x="0" y="0"/>
                </a:moveTo>
                <a:lnTo>
                  <a:pt x="1441882" y="0"/>
                </a:lnTo>
                <a:lnTo>
                  <a:pt x="1441882" y="1698830"/>
                </a:lnTo>
                <a:lnTo>
                  <a:pt x="0" y="169883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038569" y="1207637"/>
            <a:ext cx="2316603" cy="5330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102"/>
              </a:lnSpc>
            </a:pPr>
            <a:r>
              <a:rPr lang="en-US" sz="1681" u="none">
                <a:solidFill>
                  <a:srgbClr val="1F2A59"/>
                </a:solidFill>
                <a:latin typeface="Kudryashev Display Sans"/>
                <a:ea typeface="Kudryashev Display Sans"/>
                <a:cs typeface="Kudryashev Display Sans"/>
                <a:sym typeface="Kudryashev Display Sans"/>
              </a:rPr>
              <a:t>КЛАССИЧЕСКИЕ</a:t>
            </a:r>
          </a:p>
          <a:p>
            <a:pPr algn="l" marL="0" indent="0" lvl="0">
              <a:lnSpc>
                <a:spcPts val="2102"/>
              </a:lnSpc>
            </a:pPr>
            <a:r>
              <a:rPr lang="en-US" sz="1681" u="none">
                <a:solidFill>
                  <a:srgbClr val="1F2A59"/>
                </a:solidFill>
                <a:latin typeface="Kudryashev Display Sans"/>
                <a:ea typeface="Kudryashev Display Sans"/>
                <a:cs typeface="Kudryashev Display Sans"/>
                <a:sym typeface="Kudryashev Display Sans"/>
              </a:rPr>
              <a:t>БУКЕТЫ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038569" y="4538747"/>
            <a:ext cx="1759548" cy="5330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102"/>
              </a:lnSpc>
            </a:pPr>
            <a:r>
              <a:rPr lang="en-US" sz="1681">
                <a:solidFill>
                  <a:srgbClr val="1F2A59"/>
                </a:solidFill>
                <a:latin typeface="Kudryashev Display Sans"/>
                <a:ea typeface="Kudryashev Display Sans"/>
                <a:cs typeface="Kudryashev Display Sans"/>
                <a:sym typeface="Kudryashev Display Sans"/>
              </a:rPr>
              <a:t>ПРЕМИАЛЬНЫЕ</a:t>
            </a:r>
          </a:p>
          <a:p>
            <a:pPr algn="l" marL="0" indent="0" lvl="0">
              <a:lnSpc>
                <a:spcPts val="2102"/>
              </a:lnSpc>
            </a:pPr>
            <a:r>
              <a:rPr lang="en-US" sz="1681" u="none">
                <a:solidFill>
                  <a:srgbClr val="1F2A59"/>
                </a:solidFill>
                <a:latin typeface="Kudryashev Display Sans"/>
                <a:ea typeface="Kudryashev Display Sans"/>
                <a:cs typeface="Kudryashev Display Sans"/>
                <a:sym typeface="Kudryashev Display Sans"/>
              </a:rPr>
              <a:t>БУКЕТЫ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299746" y="4538747"/>
            <a:ext cx="1759548" cy="2659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102"/>
              </a:lnSpc>
            </a:pPr>
            <a:r>
              <a:rPr lang="en-US" sz="1681">
                <a:solidFill>
                  <a:srgbClr val="1F2A59"/>
                </a:solidFill>
                <a:latin typeface="Kudryashev Display Sans"/>
                <a:ea typeface="Kudryashev Display Sans"/>
                <a:cs typeface="Kudryashev Display Sans"/>
                <a:sym typeface="Kudryashev Display Sans"/>
              </a:rPr>
              <a:t>В ВАЗАХ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299746" y="1207637"/>
            <a:ext cx="1759548" cy="2659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102"/>
              </a:lnSpc>
            </a:pPr>
            <a:r>
              <a:rPr lang="en-US" sz="1681">
                <a:solidFill>
                  <a:srgbClr val="1F2A59"/>
                </a:solidFill>
                <a:latin typeface="Kudryashev Display Sans"/>
                <a:ea typeface="Kudryashev Display Sans"/>
                <a:cs typeface="Kudryashev Display Sans"/>
                <a:sym typeface="Kudryashev Display Sans"/>
              </a:rPr>
              <a:t>В КОРЗИНАХ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4038569" y="2986015"/>
            <a:ext cx="2033783" cy="940630"/>
            <a:chOff x="0" y="0"/>
            <a:chExt cx="2711711" cy="1254174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0" y="-38100"/>
              <a:ext cx="1868489" cy="128327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575"/>
                </a:lnSpc>
              </a:pPr>
              <a:r>
                <a:rPr lang="en-US" b="true" sz="875" u="none">
                  <a:solidFill>
                    <a:srgbClr val="1F2A59"/>
                  </a:solidFill>
                  <a:latin typeface="Kudryashev Display"/>
                  <a:ea typeface="Kudryashev Display"/>
                  <a:cs typeface="Kudryashev Display"/>
                  <a:sym typeface="Kudryashev Display"/>
                </a:rPr>
                <a:t>Розы</a:t>
              </a:r>
            </a:p>
            <a:p>
              <a:pPr algn="l" marL="0" indent="0" lvl="0">
                <a:lnSpc>
                  <a:spcPts val="1575"/>
                </a:lnSpc>
              </a:pPr>
              <a:r>
                <a:rPr lang="en-US" b="true" sz="875" u="none">
                  <a:solidFill>
                    <a:srgbClr val="1F2A59"/>
                  </a:solidFill>
                  <a:latin typeface="Kudryashev Display"/>
                  <a:ea typeface="Kudryashev Display"/>
                  <a:cs typeface="Kudryashev Display"/>
                  <a:sym typeface="Kudryashev Display"/>
                </a:rPr>
                <a:t>Гвоздики</a:t>
              </a:r>
            </a:p>
            <a:p>
              <a:pPr algn="l" marL="0" indent="0" lvl="0">
                <a:lnSpc>
                  <a:spcPts val="1575"/>
                </a:lnSpc>
              </a:pPr>
              <a:r>
                <a:rPr lang="en-US" b="true" sz="875" u="none">
                  <a:solidFill>
                    <a:srgbClr val="1F2A59"/>
                  </a:solidFill>
                  <a:latin typeface="Kudryashev Display"/>
                  <a:ea typeface="Kudryashev Display"/>
                  <a:cs typeface="Kudryashev Display"/>
                  <a:sym typeface="Kudryashev Display"/>
                </a:rPr>
                <a:t>Тюльпаны</a:t>
              </a:r>
            </a:p>
            <a:p>
              <a:pPr algn="l" marL="0" indent="0" lvl="0">
                <a:lnSpc>
                  <a:spcPts val="1575"/>
                </a:lnSpc>
              </a:pPr>
              <a:r>
                <a:rPr lang="en-US" b="true" sz="875" u="none">
                  <a:solidFill>
                    <a:srgbClr val="1F2A59"/>
                  </a:solidFill>
                  <a:latin typeface="Kudryashev Display"/>
                  <a:ea typeface="Kudryashev Display"/>
                  <a:cs typeface="Kudryashev Display"/>
                  <a:sym typeface="Kudryashev Display"/>
                </a:rPr>
                <a:t>Лилии</a:t>
              </a:r>
            </a:p>
            <a:p>
              <a:pPr algn="l" marL="0" indent="0" lvl="0">
                <a:lnSpc>
                  <a:spcPts val="1575"/>
                </a:lnSpc>
              </a:pPr>
              <a:r>
                <a:rPr lang="en-US" b="true" sz="875" u="none">
                  <a:solidFill>
                    <a:srgbClr val="1F2A59"/>
                  </a:solidFill>
                  <a:latin typeface="Kudryashev Display"/>
                  <a:ea typeface="Kudryashev Display"/>
                  <a:cs typeface="Kudryashev Display"/>
                  <a:sym typeface="Kudryashev Display"/>
                </a:rPr>
                <a:t>Ассорти</a:t>
              </a:r>
            </a:p>
          </p:txBody>
        </p:sp>
        <p:sp>
          <p:nvSpPr>
            <p:cNvPr name="TextBox 17" id="17"/>
            <p:cNvSpPr txBox="true"/>
            <p:nvPr/>
          </p:nvSpPr>
          <p:spPr>
            <a:xfrm rot="0">
              <a:off x="2041458" y="-29103"/>
              <a:ext cx="670254" cy="128327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 marL="0" indent="0" lvl="0">
                <a:lnSpc>
                  <a:spcPts val="1575"/>
                </a:lnSpc>
              </a:pPr>
              <a:r>
                <a:rPr lang="en-US" sz="875" u="none">
                  <a:solidFill>
                    <a:srgbClr val="1F2A59"/>
                  </a:solidFill>
                  <a:latin typeface="Kudryashev Display Sans"/>
                  <a:ea typeface="Kudryashev Display Sans"/>
                  <a:cs typeface="Kudryashev Display Sans"/>
                  <a:sym typeface="Kudryashev Display Sans"/>
                </a:rPr>
                <a:t>52.00</a:t>
              </a:r>
            </a:p>
            <a:p>
              <a:pPr algn="r" marL="0" indent="0" lvl="0">
                <a:lnSpc>
                  <a:spcPts val="1575"/>
                </a:lnSpc>
              </a:pPr>
              <a:r>
                <a:rPr lang="en-US" sz="875" u="none">
                  <a:solidFill>
                    <a:srgbClr val="1F2A59"/>
                  </a:solidFill>
                  <a:latin typeface="Kudryashev Display Sans"/>
                  <a:ea typeface="Kudryashev Display Sans"/>
                  <a:cs typeface="Kudryashev Display Sans"/>
                  <a:sym typeface="Kudryashev Display Sans"/>
                </a:rPr>
                <a:t>45.00</a:t>
              </a:r>
            </a:p>
            <a:p>
              <a:pPr algn="r" marL="0" indent="0" lvl="0">
                <a:lnSpc>
                  <a:spcPts val="1575"/>
                </a:lnSpc>
              </a:pPr>
              <a:r>
                <a:rPr lang="en-US" sz="875" u="none">
                  <a:solidFill>
                    <a:srgbClr val="1F2A59"/>
                  </a:solidFill>
                  <a:latin typeface="Kudryashev Display Sans"/>
                  <a:ea typeface="Kudryashev Display Sans"/>
                  <a:cs typeface="Kudryashev Display Sans"/>
                  <a:sym typeface="Kudryashev Display Sans"/>
                </a:rPr>
                <a:t>48.00</a:t>
              </a:r>
            </a:p>
            <a:p>
              <a:pPr algn="r" marL="0" indent="0" lvl="0">
                <a:lnSpc>
                  <a:spcPts val="1575"/>
                </a:lnSpc>
              </a:pPr>
              <a:r>
                <a:rPr lang="en-US" sz="875" u="none">
                  <a:solidFill>
                    <a:srgbClr val="1F2A59"/>
                  </a:solidFill>
                  <a:latin typeface="Kudryashev Display Sans"/>
                  <a:ea typeface="Kudryashev Display Sans"/>
                  <a:cs typeface="Kudryashev Display Sans"/>
                  <a:sym typeface="Kudryashev Display Sans"/>
                </a:rPr>
                <a:t>45.00</a:t>
              </a:r>
            </a:p>
            <a:p>
              <a:pPr algn="r" marL="0" indent="0" lvl="0">
                <a:lnSpc>
                  <a:spcPts val="1575"/>
                </a:lnSpc>
              </a:pPr>
              <a:r>
                <a:rPr lang="en-US" sz="875" u="none">
                  <a:solidFill>
                    <a:srgbClr val="1F2A59"/>
                  </a:solidFill>
                  <a:latin typeface="Kudryashev Display Sans"/>
                  <a:ea typeface="Kudryashev Display Sans"/>
                  <a:cs typeface="Kudryashev Display Sans"/>
                  <a:sym typeface="Kudryashev Display Sans"/>
                </a:rPr>
                <a:t>50.00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7299746" y="2986015"/>
            <a:ext cx="2033783" cy="940630"/>
            <a:chOff x="0" y="0"/>
            <a:chExt cx="2711711" cy="1254174"/>
          </a:xfrm>
        </p:grpSpPr>
        <p:sp>
          <p:nvSpPr>
            <p:cNvPr name="TextBox 19" id="19"/>
            <p:cNvSpPr txBox="true"/>
            <p:nvPr/>
          </p:nvSpPr>
          <p:spPr>
            <a:xfrm rot="0">
              <a:off x="0" y="-38100"/>
              <a:ext cx="1868489" cy="128327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575"/>
                </a:lnSpc>
              </a:pPr>
              <a:r>
                <a:rPr lang="en-US" b="true" sz="875" u="none">
                  <a:solidFill>
                    <a:srgbClr val="1F2A59"/>
                  </a:solidFill>
                  <a:latin typeface="Kudryashev Display"/>
                  <a:ea typeface="Kudryashev Display"/>
                  <a:cs typeface="Kudryashev Display"/>
                  <a:sym typeface="Kudryashev Display"/>
                </a:rPr>
                <a:t>Розы</a:t>
              </a:r>
            </a:p>
            <a:p>
              <a:pPr algn="l" marL="0" indent="0" lvl="0">
                <a:lnSpc>
                  <a:spcPts val="1575"/>
                </a:lnSpc>
              </a:pPr>
              <a:r>
                <a:rPr lang="en-US" b="true" sz="875" u="none">
                  <a:solidFill>
                    <a:srgbClr val="1F2A59"/>
                  </a:solidFill>
                  <a:latin typeface="Kudryashev Display"/>
                  <a:ea typeface="Kudryashev Display"/>
                  <a:cs typeface="Kudryashev Display"/>
                  <a:sym typeface="Kudryashev Display"/>
                </a:rPr>
                <a:t>Гвоздики</a:t>
              </a:r>
            </a:p>
            <a:p>
              <a:pPr algn="l" marL="0" indent="0" lvl="0">
                <a:lnSpc>
                  <a:spcPts val="1575"/>
                </a:lnSpc>
              </a:pPr>
              <a:r>
                <a:rPr lang="en-US" b="true" sz="875" u="none">
                  <a:solidFill>
                    <a:srgbClr val="1F2A59"/>
                  </a:solidFill>
                  <a:latin typeface="Kudryashev Display"/>
                  <a:ea typeface="Kudryashev Display"/>
                  <a:cs typeface="Kudryashev Display"/>
                  <a:sym typeface="Kudryashev Display"/>
                </a:rPr>
                <a:t>Тюльпаны</a:t>
              </a:r>
            </a:p>
            <a:p>
              <a:pPr algn="l" marL="0" indent="0" lvl="0">
                <a:lnSpc>
                  <a:spcPts val="1575"/>
                </a:lnSpc>
              </a:pPr>
              <a:r>
                <a:rPr lang="en-US" b="true" sz="875" u="none">
                  <a:solidFill>
                    <a:srgbClr val="1F2A59"/>
                  </a:solidFill>
                  <a:latin typeface="Kudryashev Display"/>
                  <a:ea typeface="Kudryashev Display"/>
                  <a:cs typeface="Kudryashev Display"/>
                  <a:sym typeface="Kudryashev Display"/>
                </a:rPr>
                <a:t>Лилии</a:t>
              </a:r>
            </a:p>
            <a:p>
              <a:pPr algn="l" marL="0" indent="0" lvl="0">
                <a:lnSpc>
                  <a:spcPts val="1575"/>
                </a:lnSpc>
              </a:pPr>
              <a:r>
                <a:rPr lang="en-US" b="true" sz="875" u="none">
                  <a:solidFill>
                    <a:srgbClr val="1F2A59"/>
                  </a:solidFill>
                  <a:latin typeface="Kudryashev Display"/>
                  <a:ea typeface="Kudryashev Display"/>
                  <a:cs typeface="Kudryashev Display"/>
                  <a:sym typeface="Kudryashev Display"/>
                </a:rPr>
                <a:t>Ассорти</a:t>
              </a:r>
            </a:p>
          </p:txBody>
        </p:sp>
        <p:sp>
          <p:nvSpPr>
            <p:cNvPr name="TextBox 20" id="20"/>
            <p:cNvSpPr txBox="true"/>
            <p:nvPr/>
          </p:nvSpPr>
          <p:spPr>
            <a:xfrm rot="0">
              <a:off x="2041458" y="-29103"/>
              <a:ext cx="670254" cy="128327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 marL="0" indent="0" lvl="0">
                <a:lnSpc>
                  <a:spcPts val="1575"/>
                </a:lnSpc>
              </a:pPr>
              <a:r>
                <a:rPr lang="en-US" sz="875" u="none">
                  <a:solidFill>
                    <a:srgbClr val="1F2A59"/>
                  </a:solidFill>
                  <a:latin typeface="Kudryashev Display Sans"/>
                  <a:ea typeface="Kudryashev Display Sans"/>
                  <a:cs typeface="Kudryashev Display Sans"/>
                  <a:sym typeface="Kudryashev Display Sans"/>
                </a:rPr>
                <a:t>52.00</a:t>
              </a:r>
            </a:p>
            <a:p>
              <a:pPr algn="r" marL="0" indent="0" lvl="0">
                <a:lnSpc>
                  <a:spcPts val="1575"/>
                </a:lnSpc>
              </a:pPr>
              <a:r>
                <a:rPr lang="en-US" sz="875" u="none">
                  <a:solidFill>
                    <a:srgbClr val="1F2A59"/>
                  </a:solidFill>
                  <a:latin typeface="Kudryashev Display Sans"/>
                  <a:ea typeface="Kudryashev Display Sans"/>
                  <a:cs typeface="Kudryashev Display Sans"/>
                  <a:sym typeface="Kudryashev Display Sans"/>
                </a:rPr>
                <a:t>45.00</a:t>
              </a:r>
            </a:p>
            <a:p>
              <a:pPr algn="r" marL="0" indent="0" lvl="0">
                <a:lnSpc>
                  <a:spcPts val="1575"/>
                </a:lnSpc>
              </a:pPr>
              <a:r>
                <a:rPr lang="en-US" sz="875" u="none">
                  <a:solidFill>
                    <a:srgbClr val="1F2A59"/>
                  </a:solidFill>
                  <a:latin typeface="Kudryashev Display Sans"/>
                  <a:ea typeface="Kudryashev Display Sans"/>
                  <a:cs typeface="Kudryashev Display Sans"/>
                  <a:sym typeface="Kudryashev Display Sans"/>
                </a:rPr>
                <a:t>48.00</a:t>
              </a:r>
            </a:p>
            <a:p>
              <a:pPr algn="r" marL="0" indent="0" lvl="0">
                <a:lnSpc>
                  <a:spcPts val="1575"/>
                </a:lnSpc>
              </a:pPr>
              <a:r>
                <a:rPr lang="en-US" sz="875" u="none">
                  <a:solidFill>
                    <a:srgbClr val="1F2A59"/>
                  </a:solidFill>
                  <a:latin typeface="Kudryashev Display Sans"/>
                  <a:ea typeface="Kudryashev Display Sans"/>
                  <a:cs typeface="Kudryashev Display Sans"/>
                  <a:sym typeface="Kudryashev Display Sans"/>
                </a:rPr>
                <a:t>45.00</a:t>
              </a:r>
            </a:p>
            <a:p>
              <a:pPr algn="r" marL="0" indent="0" lvl="0">
                <a:lnSpc>
                  <a:spcPts val="1575"/>
                </a:lnSpc>
              </a:pPr>
              <a:r>
                <a:rPr lang="en-US" sz="875" u="none">
                  <a:solidFill>
                    <a:srgbClr val="1F2A59"/>
                  </a:solidFill>
                  <a:latin typeface="Kudryashev Display Sans"/>
                  <a:ea typeface="Kudryashev Display Sans"/>
                  <a:cs typeface="Kudryashev Display Sans"/>
                  <a:sym typeface="Kudryashev Display Sans"/>
                </a:rPr>
                <a:t>50.00</a:t>
              </a: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1875228" y="251816"/>
            <a:ext cx="1211739" cy="426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04"/>
              </a:lnSpc>
            </a:pPr>
            <a:r>
              <a:rPr lang="en-US" sz="1459">
                <a:solidFill>
                  <a:srgbClr val="EDEDED"/>
                </a:solidFill>
                <a:latin typeface="Alice"/>
                <a:ea typeface="Alice"/>
                <a:cs typeface="Alice"/>
                <a:sym typeface="Alice"/>
              </a:rPr>
              <a:t>ЦВЕТЕМ</a:t>
            </a:r>
          </a:p>
          <a:p>
            <a:pPr algn="l">
              <a:lnSpc>
                <a:spcPts val="1604"/>
              </a:lnSpc>
            </a:pPr>
            <a:r>
              <a:rPr lang="en-US" sz="1459">
                <a:solidFill>
                  <a:srgbClr val="EDEDED"/>
                </a:solidFill>
                <a:latin typeface="Alice"/>
                <a:ea typeface="Alice"/>
                <a:cs typeface="Alice"/>
                <a:sym typeface="Alice"/>
              </a:rPr>
              <a:t>ДЛЯ ВАС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4038569" y="308966"/>
            <a:ext cx="2614861" cy="3578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23"/>
              </a:lnSpc>
            </a:pPr>
            <a:r>
              <a:rPr lang="en-US" sz="2723" spc="-81">
                <a:solidFill>
                  <a:srgbClr val="1F2A59"/>
                </a:solidFill>
                <a:latin typeface="Kudryashev Display Sans"/>
                <a:ea typeface="Kudryashev Display Sans"/>
                <a:cs typeface="Kudryashev Display Sans"/>
                <a:sym typeface="Kudryashev Display Sans"/>
              </a:rPr>
              <a:t>ЦЕНЫ</a:t>
            </a:r>
          </a:p>
        </p:txBody>
      </p:sp>
      <p:grpSp>
        <p:nvGrpSpPr>
          <p:cNvPr name="Group 23" id="23"/>
          <p:cNvGrpSpPr/>
          <p:nvPr/>
        </p:nvGrpSpPr>
        <p:grpSpPr>
          <a:xfrm rot="0">
            <a:off x="4038569" y="6316612"/>
            <a:ext cx="2033783" cy="941143"/>
            <a:chOff x="0" y="0"/>
            <a:chExt cx="2711711" cy="1254858"/>
          </a:xfrm>
        </p:grpSpPr>
        <p:sp>
          <p:nvSpPr>
            <p:cNvPr name="TextBox 24" id="24"/>
            <p:cNvSpPr txBox="true"/>
            <p:nvPr/>
          </p:nvSpPr>
          <p:spPr>
            <a:xfrm rot="0">
              <a:off x="2041458" y="-28419"/>
              <a:ext cx="670254" cy="128327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 marL="0" indent="0" lvl="0">
                <a:lnSpc>
                  <a:spcPts val="1575"/>
                </a:lnSpc>
              </a:pPr>
              <a:r>
                <a:rPr lang="en-US" sz="875" u="none">
                  <a:solidFill>
                    <a:srgbClr val="1F2A59"/>
                  </a:solidFill>
                  <a:latin typeface="Kudryashev Display Sans"/>
                  <a:ea typeface="Kudryashev Display Sans"/>
                  <a:cs typeface="Kudryashev Display Sans"/>
                  <a:sym typeface="Kudryashev Display Sans"/>
                </a:rPr>
                <a:t>52.00</a:t>
              </a:r>
            </a:p>
            <a:p>
              <a:pPr algn="r" marL="0" indent="0" lvl="0">
                <a:lnSpc>
                  <a:spcPts val="1575"/>
                </a:lnSpc>
              </a:pPr>
              <a:r>
                <a:rPr lang="en-US" sz="875" u="none">
                  <a:solidFill>
                    <a:srgbClr val="1F2A59"/>
                  </a:solidFill>
                  <a:latin typeface="Kudryashev Display Sans"/>
                  <a:ea typeface="Kudryashev Display Sans"/>
                  <a:cs typeface="Kudryashev Display Sans"/>
                  <a:sym typeface="Kudryashev Display Sans"/>
                </a:rPr>
                <a:t>45.00</a:t>
              </a:r>
            </a:p>
            <a:p>
              <a:pPr algn="r" marL="0" indent="0" lvl="0">
                <a:lnSpc>
                  <a:spcPts val="1575"/>
                </a:lnSpc>
              </a:pPr>
              <a:r>
                <a:rPr lang="en-US" sz="875" u="none">
                  <a:solidFill>
                    <a:srgbClr val="1F2A59"/>
                  </a:solidFill>
                  <a:latin typeface="Kudryashev Display Sans"/>
                  <a:ea typeface="Kudryashev Display Sans"/>
                  <a:cs typeface="Kudryashev Display Sans"/>
                  <a:sym typeface="Kudryashev Display Sans"/>
                </a:rPr>
                <a:t>48.00</a:t>
              </a:r>
            </a:p>
            <a:p>
              <a:pPr algn="r" marL="0" indent="0" lvl="0">
                <a:lnSpc>
                  <a:spcPts val="1575"/>
                </a:lnSpc>
              </a:pPr>
              <a:r>
                <a:rPr lang="en-US" sz="875" u="none">
                  <a:solidFill>
                    <a:srgbClr val="1F2A59"/>
                  </a:solidFill>
                  <a:latin typeface="Kudryashev Display Sans"/>
                  <a:ea typeface="Kudryashev Display Sans"/>
                  <a:cs typeface="Kudryashev Display Sans"/>
                  <a:sym typeface="Kudryashev Display Sans"/>
                </a:rPr>
                <a:t>45.00</a:t>
              </a:r>
            </a:p>
            <a:p>
              <a:pPr algn="r" marL="0" indent="0" lvl="0">
                <a:lnSpc>
                  <a:spcPts val="1575"/>
                </a:lnSpc>
              </a:pPr>
              <a:r>
                <a:rPr lang="en-US" sz="875" u="none">
                  <a:solidFill>
                    <a:srgbClr val="1F2A59"/>
                  </a:solidFill>
                  <a:latin typeface="Kudryashev Display Sans"/>
                  <a:ea typeface="Kudryashev Display Sans"/>
                  <a:cs typeface="Kudryashev Display Sans"/>
                  <a:sym typeface="Kudryashev Display Sans"/>
                </a:rPr>
                <a:t>50.00</a:t>
              </a:r>
            </a:p>
          </p:txBody>
        </p:sp>
        <p:sp>
          <p:nvSpPr>
            <p:cNvPr name="TextBox 25" id="25"/>
            <p:cNvSpPr txBox="true"/>
            <p:nvPr/>
          </p:nvSpPr>
          <p:spPr>
            <a:xfrm rot="0">
              <a:off x="0" y="-38100"/>
              <a:ext cx="1868489" cy="128327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575"/>
                </a:lnSpc>
              </a:pPr>
              <a:r>
                <a:rPr lang="en-US" b="true" sz="875" u="none">
                  <a:solidFill>
                    <a:srgbClr val="1F2A59"/>
                  </a:solidFill>
                  <a:latin typeface="Kudryashev Display"/>
                  <a:ea typeface="Kudryashev Display"/>
                  <a:cs typeface="Kudryashev Display"/>
                  <a:sym typeface="Kudryashev Display"/>
                </a:rPr>
                <a:t>Розы</a:t>
              </a:r>
            </a:p>
            <a:p>
              <a:pPr algn="l" marL="0" indent="0" lvl="0">
                <a:lnSpc>
                  <a:spcPts val="1575"/>
                </a:lnSpc>
              </a:pPr>
              <a:r>
                <a:rPr lang="en-US" b="true" sz="875" u="none">
                  <a:solidFill>
                    <a:srgbClr val="1F2A59"/>
                  </a:solidFill>
                  <a:latin typeface="Kudryashev Display"/>
                  <a:ea typeface="Kudryashev Display"/>
                  <a:cs typeface="Kudryashev Display"/>
                  <a:sym typeface="Kudryashev Display"/>
                </a:rPr>
                <a:t>Гвоздики</a:t>
              </a:r>
            </a:p>
            <a:p>
              <a:pPr algn="l" marL="0" indent="0" lvl="0">
                <a:lnSpc>
                  <a:spcPts val="1575"/>
                </a:lnSpc>
              </a:pPr>
              <a:r>
                <a:rPr lang="en-US" b="true" sz="875" u="none">
                  <a:solidFill>
                    <a:srgbClr val="1F2A59"/>
                  </a:solidFill>
                  <a:latin typeface="Kudryashev Display"/>
                  <a:ea typeface="Kudryashev Display"/>
                  <a:cs typeface="Kudryashev Display"/>
                  <a:sym typeface="Kudryashev Display"/>
                </a:rPr>
                <a:t>Тюльпаны</a:t>
              </a:r>
            </a:p>
            <a:p>
              <a:pPr algn="l" marL="0" indent="0" lvl="0">
                <a:lnSpc>
                  <a:spcPts val="1575"/>
                </a:lnSpc>
              </a:pPr>
              <a:r>
                <a:rPr lang="en-US" b="true" sz="875" u="none">
                  <a:solidFill>
                    <a:srgbClr val="1F2A59"/>
                  </a:solidFill>
                  <a:latin typeface="Kudryashev Display"/>
                  <a:ea typeface="Kudryashev Display"/>
                  <a:cs typeface="Kudryashev Display"/>
                  <a:sym typeface="Kudryashev Display"/>
                </a:rPr>
                <a:t>Лилии</a:t>
              </a:r>
            </a:p>
            <a:p>
              <a:pPr algn="l" marL="0" indent="0" lvl="0">
                <a:lnSpc>
                  <a:spcPts val="1575"/>
                </a:lnSpc>
              </a:pPr>
              <a:r>
                <a:rPr lang="en-US" b="true" sz="875" u="none">
                  <a:solidFill>
                    <a:srgbClr val="1F2A59"/>
                  </a:solidFill>
                  <a:latin typeface="Kudryashev Display"/>
                  <a:ea typeface="Kudryashev Display"/>
                  <a:cs typeface="Kudryashev Display"/>
                  <a:sym typeface="Kudryashev Display"/>
                </a:rPr>
                <a:t>Ассорти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7299746" y="6316612"/>
            <a:ext cx="2033783" cy="941143"/>
            <a:chOff x="0" y="0"/>
            <a:chExt cx="2711711" cy="1254858"/>
          </a:xfrm>
        </p:grpSpPr>
        <p:sp>
          <p:nvSpPr>
            <p:cNvPr name="TextBox 27" id="27"/>
            <p:cNvSpPr txBox="true"/>
            <p:nvPr/>
          </p:nvSpPr>
          <p:spPr>
            <a:xfrm rot="0">
              <a:off x="2041458" y="-28419"/>
              <a:ext cx="670254" cy="128327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 marL="0" indent="0" lvl="0">
                <a:lnSpc>
                  <a:spcPts val="1575"/>
                </a:lnSpc>
              </a:pPr>
              <a:r>
                <a:rPr lang="en-US" sz="875" u="none">
                  <a:solidFill>
                    <a:srgbClr val="1F2A59"/>
                  </a:solidFill>
                  <a:latin typeface="Kudryashev Display Sans"/>
                  <a:ea typeface="Kudryashev Display Sans"/>
                  <a:cs typeface="Kudryashev Display Sans"/>
                  <a:sym typeface="Kudryashev Display Sans"/>
                </a:rPr>
                <a:t>52.00</a:t>
              </a:r>
            </a:p>
            <a:p>
              <a:pPr algn="r" marL="0" indent="0" lvl="0">
                <a:lnSpc>
                  <a:spcPts val="1575"/>
                </a:lnSpc>
              </a:pPr>
              <a:r>
                <a:rPr lang="en-US" sz="875" u="none">
                  <a:solidFill>
                    <a:srgbClr val="1F2A59"/>
                  </a:solidFill>
                  <a:latin typeface="Kudryashev Display Sans"/>
                  <a:ea typeface="Kudryashev Display Sans"/>
                  <a:cs typeface="Kudryashev Display Sans"/>
                  <a:sym typeface="Kudryashev Display Sans"/>
                </a:rPr>
                <a:t>45.00</a:t>
              </a:r>
            </a:p>
            <a:p>
              <a:pPr algn="r" marL="0" indent="0" lvl="0">
                <a:lnSpc>
                  <a:spcPts val="1575"/>
                </a:lnSpc>
              </a:pPr>
              <a:r>
                <a:rPr lang="en-US" sz="875" u="none">
                  <a:solidFill>
                    <a:srgbClr val="1F2A59"/>
                  </a:solidFill>
                  <a:latin typeface="Kudryashev Display Sans"/>
                  <a:ea typeface="Kudryashev Display Sans"/>
                  <a:cs typeface="Kudryashev Display Sans"/>
                  <a:sym typeface="Kudryashev Display Sans"/>
                </a:rPr>
                <a:t>48.00</a:t>
              </a:r>
            </a:p>
            <a:p>
              <a:pPr algn="r" marL="0" indent="0" lvl="0">
                <a:lnSpc>
                  <a:spcPts val="1575"/>
                </a:lnSpc>
              </a:pPr>
              <a:r>
                <a:rPr lang="en-US" sz="875" u="none">
                  <a:solidFill>
                    <a:srgbClr val="1F2A59"/>
                  </a:solidFill>
                  <a:latin typeface="Kudryashev Display Sans"/>
                  <a:ea typeface="Kudryashev Display Sans"/>
                  <a:cs typeface="Kudryashev Display Sans"/>
                  <a:sym typeface="Kudryashev Display Sans"/>
                </a:rPr>
                <a:t>45.00</a:t>
              </a:r>
            </a:p>
            <a:p>
              <a:pPr algn="r" marL="0" indent="0" lvl="0">
                <a:lnSpc>
                  <a:spcPts val="1575"/>
                </a:lnSpc>
              </a:pPr>
              <a:r>
                <a:rPr lang="en-US" sz="875" u="none">
                  <a:solidFill>
                    <a:srgbClr val="1F2A59"/>
                  </a:solidFill>
                  <a:latin typeface="Kudryashev Display Sans"/>
                  <a:ea typeface="Kudryashev Display Sans"/>
                  <a:cs typeface="Kudryashev Display Sans"/>
                  <a:sym typeface="Kudryashev Display Sans"/>
                </a:rPr>
                <a:t>50.00</a:t>
              </a:r>
            </a:p>
          </p:txBody>
        </p:sp>
        <p:sp>
          <p:nvSpPr>
            <p:cNvPr name="TextBox 28" id="28"/>
            <p:cNvSpPr txBox="true"/>
            <p:nvPr/>
          </p:nvSpPr>
          <p:spPr>
            <a:xfrm rot="0">
              <a:off x="0" y="-38100"/>
              <a:ext cx="1868489" cy="128327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575"/>
                </a:lnSpc>
              </a:pPr>
              <a:r>
                <a:rPr lang="en-US" b="true" sz="875" u="none">
                  <a:solidFill>
                    <a:srgbClr val="1F2A59"/>
                  </a:solidFill>
                  <a:latin typeface="Kudryashev Display"/>
                  <a:ea typeface="Kudryashev Display"/>
                  <a:cs typeface="Kudryashev Display"/>
                  <a:sym typeface="Kudryashev Display"/>
                </a:rPr>
                <a:t>Розы</a:t>
              </a:r>
            </a:p>
            <a:p>
              <a:pPr algn="l" marL="0" indent="0" lvl="0">
                <a:lnSpc>
                  <a:spcPts val="1575"/>
                </a:lnSpc>
              </a:pPr>
              <a:r>
                <a:rPr lang="en-US" b="true" sz="875" u="none">
                  <a:solidFill>
                    <a:srgbClr val="1F2A59"/>
                  </a:solidFill>
                  <a:latin typeface="Kudryashev Display"/>
                  <a:ea typeface="Kudryashev Display"/>
                  <a:cs typeface="Kudryashev Display"/>
                  <a:sym typeface="Kudryashev Display"/>
                </a:rPr>
                <a:t>Гвоздики</a:t>
              </a:r>
            </a:p>
            <a:p>
              <a:pPr algn="l" marL="0" indent="0" lvl="0">
                <a:lnSpc>
                  <a:spcPts val="1575"/>
                </a:lnSpc>
              </a:pPr>
              <a:r>
                <a:rPr lang="en-US" b="true" sz="875" u="none">
                  <a:solidFill>
                    <a:srgbClr val="1F2A59"/>
                  </a:solidFill>
                  <a:latin typeface="Kudryashev Display"/>
                  <a:ea typeface="Kudryashev Display"/>
                  <a:cs typeface="Kudryashev Display"/>
                  <a:sym typeface="Kudryashev Display"/>
                </a:rPr>
                <a:t>Тюльпаны</a:t>
              </a:r>
            </a:p>
            <a:p>
              <a:pPr algn="l" marL="0" indent="0" lvl="0">
                <a:lnSpc>
                  <a:spcPts val="1575"/>
                </a:lnSpc>
              </a:pPr>
              <a:r>
                <a:rPr lang="en-US" b="true" sz="875" u="none">
                  <a:solidFill>
                    <a:srgbClr val="1F2A59"/>
                  </a:solidFill>
                  <a:latin typeface="Kudryashev Display"/>
                  <a:ea typeface="Kudryashev Display"/>
                  <a:cs typeface="Kudryashev Display"/>
                  <a:sym typeface="Kudryashev Display"/>
                </a:rPr>
                <a:t>Лилии</a:t>
              </a:r>
            </a:p>
            <a:p>
              <a:pPr algn="l" marL="0" indent="0" lvl="0">
                <a:lnSpc>
                  <a:spcPts val="1575"/>
                </a:lnSpc>
              </a:pPr>
              <a:r>
                <a:rPr lang="en-US" b="true" sz="875" u="none">
                  <a:solidFill>
                    <a:srgbClr val="1F2A59"/>
                  </a:solidFill>
                  <a:latin typeface="Kudryashev Display"/>
                  <a:ea typeface="Kudryashev Display"/>
                  <a:cs typeface="Kudryashev Display"/>
                  <a:sym typeface="Kudryashev Display"/>
                </a:rPr>
                <a:t>Ассорти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DAHDcA5_trY</dc:identifier>
  <dcterms:modified xsi:type="dcterms:W3CDTF">2011-08-01T06:04:30Z</dcterms:modified>
  <cp:revision>1</cp:revision>
  <dc:title>Серая и синяя брошюра с прайс-листом с цветочными стеблями</dc:title>
</cp:coreProperties>
</file>