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TT Lovelies Script" charset="1" panose="02000505060000020003"/>
      <p:regular r:id="rId8"/>
    </p:embeddedFont>
    <p:embeddedFont>
      <p:font typeface="Montserrat" charset="1" panose="00000500000000000000"/>
      <p:regular r:id="rId9"/>
    </p:embeddedFont>
    <p:embeddedFont>
      <p:font typeface="Montserrat Medium" charset="1" panose="000006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jpe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DB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7430789" y="624625"/>
            <a:ext cx="2352774" cy="4700663"/>
            <a:chOff x="0" y="0"/>
            <a:chExt cx="3058160" cy="61099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2"/>
              <a:stretch>
                <a:fillRect l="-106104" t="0" r="-157073" b="-2118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715412" y="-222353"/>
            <a:ext cx="3261176" cy="8023235"/>
            <a:chOff x="0" y="0"/>
            <a:chExt cx="1501090" cy="36930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01090" cy="3693023"/>
            </a:xfrm>
            <a:custGeom>
              <a:avLst/>
              <a:gdLst/>
              <a:ahLst/>
              <a:cxnLst/>
              <a:rect r="r" b="b" t="t" l="l"/>
              <a:pathLst>
                <a:path h="3693023" w="1501090">
                  <a:moveTo>
                    <a:pt x="0" y="0"/>
                  </a:moveTo>
                  <a:lnTo>
                    <a:pt x="1501090" y="0"/>
                  </a:lnTo>
                  <a:lnTo>
                    <a:pt x="1501090" y="3693023"/>
                  </a:lnTo>
                  <a:lnTo>
                    <a:pt x="0" y="3693023"/>
                  </a:lnTo>
                  <a:close/>
                </a:path>
              </a:pathLst>
            </a:custGeom>
            <a:solidFill>
              <a:srgbClr val="D3B7A6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1725850">
            <a:off x="3356861" y="3442362"/>
            <a:ext cx="1606072" cy="2347618"/>
          </a:xfrm>
          <a:custGeom>
            <a:avLst/>
            <a:gdLst/>
            <a:ahLst/>
            <a:cxnLst/>
            <a:rect r="r" b="b" t="t" l="l"/>
            <a:pathLst>
              <a:path h="2347618" w="1606072">
                <a:moveTo>
                  <a:pt x="0" y="0"/>
                </a:moveTo>
                <a:lnTo>
                  <a:pt x="1606073" y="0"/>
                </a:lnTo>
                <a:lnTo>
                  <a:pt x="1606073" y="2347618"/>
                </a:lnTo>
                <a:lnTo>
                  <a:pt x="0" y="23476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56588" y="-222353"/>
            <a:ext cx="3458824" cy="8023235"/>
            <a:chOff x="0" y="0"/>
            <a:chExt cx="1592065" cy="36930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92065" cy="3693023"/>
            </a:xfrm>
            <a:custGeom>
              <a:avLst/>
              <a:gdLst/>
              <a:ahLst/>
              <a:cxnLst/>
              <a:rect r="r" b="b" t="t" l="l"/>
              <a:pathLst>
                <a:path h="3693023" w="1592065">
                  <a:moveTo>
                    <a:pt x="0" y="0"/>
                  </a:moveTo>
                  <a:lnTo>
                    <a:pt x="1592065" y="0"/>
                  </a:lnTo>
                  <a:lnTo>
                    <a:pt x="1592065" y="3693023"/>
                  </a:lnTo>
                  <a:lnTo>
                    <a:pt x="0" y="3693023"/>
                  </a:lnTo>
                  <a:close/>
                </a:path>
              </a:pathLst>
            </a:custGeom>
            <a:solidFill>
              <a:srgbClr val="D3B7A6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08437" y="2275864"/>
            <a:ext cx="2352774" cy="4700663"/>
            <a:chOff x="0" y="0"/>
            <a:chExt cx="3058160" cy="610997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5"/>
              <a:stretch>
                <a:fillRect l="-19788" t="-15059" r="-36831" b="-2526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1323459">
            <a:off x="1480300" y="6050595"/>
            <a:ext cx="971003" cy="1627525"/>
          </a:xfrm>
          <a:custGeom>
            <a:avLst/>
            <a:gdLst/>
            <a:ahLst/>
            <a:cxnLst/>
            <a:rect r="r" b="b" t="t" l="l"/>
            <a:pathLst>
              <a:path h="1627525" w="971003">
                <a:moveTo>
                  <a:pt x="0" y="0"/>
                </a:moveTo>
                <a:lnTo>
                  <a:pt x="971003" y="0"/>
                </a:lnTo>
                <a:lnTo>
                  <a:pt x="971003" y="1627525"/>
                </a:lnTo>
                <a:lnTo>
                  <a:pt x="0" y="16275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299250" y="5233349"/>
            <a:ext cx="2615853" cy="1131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9"/>
              </a:lnSpc>
              <a:spcBef>
                <a:spcPct val="0"/>
              </a:spcBef>
            </a:pPr>
            <a:r>
              <a:rPr lang="en-US" sz="6614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Нейлс</a:t>
            </a:r>
          </a:p>
        </p:txBody>
      </p:sp>
      <p:sp>
        <p:nvSpPr>
          <p:cNvPr name="AutoShape 13" id="13"/>
          <p:cNvSpPr/>
          <p:nvPr/>
        </p:nvSpPr>
        <p:spPr>
          <a:xfrm rot="7664">
            <a:off x="7430787" y="5318646"/>
            <a:ext cx="2352780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rot="7664">
            <a:off x="7430787" y="6353209"/>
            <a:ext cx="2352780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 rot="0">
            <a:off x="4223268" y="5826712"/>
            <a:ext cx="2285824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320169">
            <a:off x="6863560" y="165285"/>
            <a:ext cx="1265915" cy="1690953"/>
          </a:xfrm>
          <a:custGeom>
            <a:avLst/>
            <a:gdLst/>
            <a:ahLst/>
            <a:cxnLst/>
            <a:rect r="r" b="b" t="t" l="l"/>
            <a:pathLst>
              <a:path h="1690953" w="1265915">
                <a:moveTo>
                  <a:pt x="0" y="0"/>
                </a:moveTo>
                <a:lnTo>
                  <a:pt x="1265915" y="0"/>
                </a:lnTo>
                <a:lnTo>
                  <a:pt x="1265915" y="1690953"/>
                </a:lnTo>
                <a:lnTo>
                  <a:pt x="0" y="16909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721748">
            <a:off x="9425997" y="1944696"/>
            <a:ext cx="978211" cy="2060520"/>
          </a:xfrm>
          <a:custGeom>
            <a:avLst/>
            <a:gdLst/>
            <a:ahLst/>
            <a:cxnLst/>
            <a:rect r="r" b="b" t="t" l="l"/>
            <a:pathLst>
              <a:path h="2060520" w="978211">
                <a:moveTo>
                  <a:pt x="0" y="0"/>
                </a:moveTo>
                <a:lnTo>
                  <a:pt x="978212" y="0"/>
                </a:lnTo>
                <a:lnTo>
                  <a:pt x="978212" y="2060520"/>
                </a:lnTo>
                <a:lnTo>
                  <a:pt x="0" y="20605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-3171161">
            <a:off x="5488090" y="1666707"/>
            <a:ext cx="1528316" cy="2291616"/>
          </a:xfrm>
          <a:custGeom>
            <a:avLst/>
            <a:gdLst/>
            <a:ahLst/>
            <a:cxnLst/>
            <a:rect r="r" b="b" t="t" l="l"/>
            <a:pathLst>
              <a:path h="2291616" w="1528316">
                <a:moveTo>
                  <a:pt x="1528316" y="0"/>
                </a:moveTo>
                <a:lnTo>
                  <a:pt x="0" y="0"/>
                </a:lnTo>
                <a:lnTo>
                  <a:pt x="0" y="2291616"/>
                </a:lnTo>
                <a:lnTo>
                  <a:pt x="1528316" y="2291616"/>
                </a:lnTo>
                <a:lnTo>
                  <a:pt x="152831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159897" y="756000"/>
            <a:ext cx="2523594" cy="543850"/>
            <a:chOff x="0" y="0"/>
            <a:chExt cx="3364792" cy="725134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267935" y="75043"/>
              <a:ext cx="3096858" cy="6500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85"/>
                </a:lnSpc>
                <a:spcBef>
                  <a:spcPct val="0"/>
                </a:spcBef>
              </a:pPr>
              <a:r>
                <a:rPr lang="en-US" sz="2918">
                  <a:solidFill>
                    <a:srgbClr val="E7DBD2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@моинейлс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-19050"/>
              <a:ext cx="3047765" cy="216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361"/>
                </a:lnSpc>
              </a:pPr>
              <a:r>
                <a:rPr lang="en-US" sz="972" spc="340">
                  <a:solidFill>
                    <a:srgbClr val="7451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ОТМЕЧАЙТЕ НАС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299250" y="6845307"/>
            <a:ext cx="2615853" cy="1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1"/>
              </a:lnSpc>
            </a:pPr>
            <a:r>
              <a:rPr lang="en-US" b="true" sz="972" spc="340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НОГТЕВОЙ СЕРВИС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245401" y="5574682"/>
            <a:ext cx="2275032" cy="16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61"/>
              </a:lnSpc>
            </a:pPr>
            <a:r>
              <a:rPr lang="en-US" b="true" sz="972" spc="340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КОНТАКТЫ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1323459">
            <a:off x="6533069" y="3675802"/>
            <a:ext cx="1310868" cy="2197181"/>
          </a:xfrm>
          <a:custGeom>
            <a:avLst/>
            <a:gdLst/>
            <a:ahLst/>
            <a:cxnLst/>
            <a:rect r="r" b="b" t="t" l="l"/>
            <a:pathLst>
              <a:path h="2197181" w="1310868">
                <a:moveTo>
                  <a:pt x="0" y="0"/>
                </a:moveTo>
                <a:lnTo>
                  <a:pt x="1310868" y="0"/>
                </a:lnTo>
                <a:lnTo>
                  <a:pt x="1310868" y="2197180"/>
                </a:lnTo>
                <a:lnTo>
                  <a:pt x="0" y="21971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4223268" y="6031567"/>
            <a:ext cx="2297165" cy="333529"/>
            <a:chOff x="0" y="0"/>
            <a:chExt cx="3062887" cy="44470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2178" cy="171852"/>
            </a:xfrm>
            <a:custGeom>
              <a:avLst/>
              <a:gdLst/>
              <a:ahLst/>
              <a:cxnLst/>
              <a:rect r="r" b="b" t="t" l="l"/>
              <a:pathLst>
                <a:path h="171852" w="202178">
                  <a:moveTo>
                    <a:pt x="0" y="0"/>
                  </a:moveTo>
                  <a:lnTo>
                    <a:pt x="202178" y="0"/>
                  </a:lnTo>
                  <a:lnTo>
                    <a:pt x="202178" y="171852"/>
                  </a:lnTo>
                  <a:lnTo>
                    <a:pt x="0" y="171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 rot="0">
              <a:off x="497575" y="-28575"/>
              <a:ext cx="2565312" cy="4732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59"/>
                </a:lnSpc>
              </a:pPr>
              <a:r>
                <a:rPr lang="en-US" sz="972">
                  <a:solidFill>
                    <a:srgbClr val="7451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г. Неизвестный,</a:t>
              </a:r>
            </a:p>
            <a:p>
              <a:pPr algn="l">
                <a:lnSpc>
                  <a:spcPts val="1459"/>
                </a:lnSpc>
              </a:pPr>
              <a:r>
                <a:rPr lang="en-US" sz="972">
                  <a:solidFill>
                    <a:srgbClr val="7451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ул. Неизвестная, 123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197790" y="6541086"/>
            <a:ext cx="2322643" cy="184820"/>
            <a:chOff x="0" y="0"/>
            <a:chExt cx="3096858" cy="24642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29015"/>
              <a:ext cx="217412" cy="217412"/>
            </a:xfrm>
            <a:custGeom>
              <a:avLst/>
              <a:gdLst/>
              <a:ahLst/>
              <a:cxnLst/>
              <a:rect r="r" b="b" t="t" l="l"/>
              <a:pathLst>
                <a:path h="217412" w="217412">
                  <a:moveTo>
                    <a:pt x="0" y="0"/>
                  </a:moveTo>
                  <a:lnTo>
                    <a:pt x="217412" y="0"/>
                  </a:lnTo>
                  <a:lnTo>
                    <a:pt x="217412" y="217411"/>
                  </a:lnTo>
                  <a:lnTo>
                    <a:pt x="0" y="217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 rot="0">
              <a:off x="531545" y="-28575"/>
              <a:ext cx="2565312" cy="226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59"/>
                </a:lnSpc>
              </a:pPr>
              <a:r>
                <a:rPr lang="en-US" sz="972">
                  <a:solidFill>
                    <a:srgbClr val="7451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(123) 456-7890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4223268" y="6861472"/>
            <a:ext cx="2297165" cy="151082"/>
            <a:chOff x="0" y="0"/>
            <a:chExt cx="3062887" cy="20144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02178" cy="201443"/>
            </a:xfrm>
            <a:custGeom>
              <a:avLst/>
              <a:gdLst/>
              <a:ahLst/>
              <a:cxnLst/>
              <a:rect r="r" b="b" t="t" l="l"/>
              <a:pathLst>
                <a:path h="201443" w="202178">
                  <a:moveTo>
                    <a:pt x="0" y="0"/>
                  </a:moveTo>
                  <a:lnTo>
                    <a:pt x="202178" y="0"/>
                  </a:lnTo>
                  <a:lnTo>
                    <a:pt x="202178" y="201443"/>
                  </a:lnTo>
                  <a:lnTo>
                    <a:pt x="0" y="201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497575" y="-24779"/>
              <a:ext cx="2565312" cy="2262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59"/>
                </a:lnSpc>
              </a:pPr>
              <a:r>
                <a:rPr lang="en-US" sz="972">
                  <a:solidFill>
                    <a:srgbClr val="7451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www.super-website.com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711716" y="681775"/>
            <a:ext cx="2746216" cy="129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39"/>
              </a:lnSpc>
            </a:pPr>
            <a:r>
              <a:rPr lang="en-US" sz="3306" u="none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Эксперты</a:t>
            </a:r>
          </a:p>
          <a:p>
            <a:pPr algn="ctr" marL="0" indent="0" lvl="0">
              <a:lnSpc>
                <a:spcPts val="3339"/>
              </a:lnSpc>
            </a:pPr>
            <a:r>
              <a:rPr lang="en-US" sz="3306" u="none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в том, что делаем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DB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08437" y="2010341"/>
            <a:ext cx="5613950" cy="2436530"/>
            <a:chOff x="0" y="0"/>
            <a:chExt cx="2584051" cy="11215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4051" cy="1121513"/>
            </a:xfrm>
            <a:custGeom>
              <a:avLst/>
              <a:gdLst/>
              <a:ahLst/>
              <a:cxnLst/>
              <a:rect r="r" b="b" t="t" l="l"/>
              <a:pathLst>
                <a:path h="1121513" w="2584051">
                  <a:moveTo>
                    <a:pt x="0" y="0"/>
                  </a:moveTo>
                  <a:lnTo>
                    <a:pt x="2584051" y="0"/>
                  </a:lnTo>
                  <a:lnTo>
                    <a:pt x="2584051" y="1121513"/>
                  </a:lnTo>
                  <a:lnTo>
                    <a:pt x="0" y="1121513"/>
                  </a:lnTo>
                  <a:close/>
                </a:path>
              </a:pathLst>
            </a:custGeom>
            <a:solidFill>
              <a:srgbClr val="D3B7A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08437" y="4688193"/>
            <a:ext cx="5613950" cy="2436530"/>
            <a:chOff x="0" y="0"/>
            <a:chExt cx="2584051" cy="11215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84051" cy="1121513"/>
            </a:xfrm>
            <a:custGeom>
              <a:avLst/>
              <a:gdLst/>
              <a:ahLst/>
              <a:cxnLst/>
              <a:rect r="r" b="b" t="t" l="l"/>
              <a:pathLst>
                <a:path h="1121513" w="2584051">
                  <a:moveTo>
                    <a:pt x="0" y="0"/>
                  </a:moveTo>
                  <a:lnTo>
                    <a:pt x="2584051" y="0"/>
                  </a:lnTo>
                  <a:lnTo>
                    <a:pt x="2584051" y="1121513"/>
                  </a:lnTo>
                  <a:lnTo>
                    <a:pt x="0" y="1121513"/>
                  </a:lnTo>
                  <a:close/>
                </a:path>
              </a:pathLst>
            </a:custGeom>
            <a:solidFill>
              <a:srgbClr val="D3B7A6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85064" y="4987626"/>
            <a:ext cx="2263690" cy="1861362"/>
          </a:xfrm>
          <a:custGeom>
            <a:avLst/>
            <a:gdLst/>
            <a:ahLst/>
            <a:cxnLst/>
            <a:rect r="r" b="b" t="t" l="l"/>
            <a:pathLst>
              <a:path h="1861362" w="2263690">
                <a:moveTo>
                  <a:pt x="0" y="0"/>
                </a:moveTo>
                <a:lnTo>
                  <a:pt x="2263690" y="0"/>
                </a:lnTo>
                <a:lnTo>
                  <a:pt x="2263690" y="1861362"/>
                </a:lnTo>
                <a:lnTo>
                  <a:pt x="0" y="186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821" r="-33439" b="-1760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01803" y="2269753"/>
            <a:ext cx="2236066" cy="1922282"/>
          </a:xfrm>
          <a:custGeom>
            <a:avLst/>
            <a:gdLst/>
            <a:ahLst/>
            <a:cxnLst/>
            <a:rect r="r" b="b" t="t" l="l"/>
            <a:pathLst>
              <a:path h="1922282" w="2236066">
                <a:moveTo>
                  <a:pt x="0" y="0"/>
                </a:moveTo>
                <a:lnTo>
                  <a:pt x="2236066" y="0"/>
                </a:lnTo>
                <a:lnTo>
                  <a:pt x="2236066" y="1922282"/>
                </a:lnTo>
                <a:lnTo>
                  <a:pt x="0" y="19222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27" t="-45351" r="0" b="-36161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976588" y="-214941"/>
            <a:ext cx="3458824" cy="8023235"/>
            <a:chOff x="0" y="0"/>
            <a:chExt cx="1592065" cy="36930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92065" cy="3693023"/>
            </a:xfrm>
            <a:custGeom>
              <a:avLst/>
              <a:gdLst/>
              <a:ahLst/>
              <a:cxnLst/>
              <a:rect r="r" b="b" t="t" l="l"/>
              <a:pathLst>
                <a:path h="3693023" w="1592065">
                  <a:moveTo>
                    <a:pt x="0" y="0"/>
                  </a:moveTo>
                  <a:lnTo>
                    <a:pt x="1592065" y="0"/>
                  </a:lnTo>
                  <a:lnTo>
                    <a:pt x="1592065" y="3693023"/>
                  </a:lnTo>
                  <a:lnTo>
                    <a:pt x="0" y="3693023"/>
                  </a:lnTo>
                  <a:close/>
                </a:path>
              </a:pathLst>
            </a:custGeom>
            <a:solidFill>
              <a:srgbClr val="D3B7A6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52978" y="756000"/>
            <a:ext cx="2325455" cy="870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69"/>
              </a:lnSpc>
              <a:spcBef>
                <a:spcPct val="0"/>
              </a:spcBef>
            </a:pPr>
            <a:r>
              <a:rPr lang="en-US" sz="2820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Наши у</a:t>
            </a:r>
            <a:r>
              <a:rPr lang="en-US" sz="2820" u="none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слуги</a:t>
            </a:r>
          </a:p>
          <a:p>
            <a:pPr algn="l" marL="0" indent="0" lvl="0">
              <a:lnSpc>
                <a:spcPts val="3469"/>
              </a:lnSpc>
              <a:spcBef>
                <a:spcPct val="0"/>
              </a:spcBef>
            </a:pPr>
            <a:r>
              <a:rPr lang="en-US" sz="2820" u="none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 цены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0235" y="2250703"/>
            <a:ext cx="2238519" cy="1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61"/>
              </a:lnSpc>
              <a:spcBef>
                <a:spcPct val="0"/>
              </a:spcBef>
            </a:pPr>
            <a:r>
              <a:rPr lang="en-US" b="true" sz="972" spc="340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МАНИКЮР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99341" y="4907656"/>
            <a:ext cx="2238519" cy="167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61"/>
              </a:lnSpc>
              <a:spcBef>
                <a:spcPct val="0"/>
              </a:spcBef>
            </a:pPr>
            <a:r>
              <a:rPr lang="en-US" b="true" sz="972" spc="340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ПЕДИКЮР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0235" y="2775347"/>
            <a:ext cx="1642249" cy="1416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Классический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Европейский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Аппаратный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Комбинированный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Покрытие лаком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Покрытие гель-лаком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Укрепление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Комплекс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999341" y="5432300"/>
            <a:ext cx="1642249" cy="883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875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Классический</a:t>
            </a:r>
          </a:p>
          <a:p>
            <a:pPr algn="l">
              <a:lnSpc>
                <a:spcPts val="1400"/>
              </a:lnSpc>
            </a:pPr>
            <a:r>
              <a:rPr lang="en-US" sz="875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Комбинированный</a:t>
            </a:r>
          </a:p>
          <a:p>
            <a:pPr algn="l">
              <a:lnSpc>
                <a:spcPts val="1400"/>
              </a:lnSpc>
            </a:pPr>
            <a:r>
              <a:rPr lang="en-US" sz="875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Пилинг</a:t>
            </a:r>
          </a:p>
          <a:p>
            <a:pPr algn="l">
              <a:lnSpc>
                <a:spcPts val="1400"/>
              </a:lnSpc>
            </a:pPr>
            <a:r>
              <a:rPr lang="en-US" sz="875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Покрытие</a:t>
            </a:r>
          </a:p>
          <a:p>
            <a:pPr algn="l" marL="0" indent="0" lvl="1">
              <a:lnSpc>
                <a:spcPts val="1400"/>
              </a:lnSpc>
            </a:pPr>
            <a:r>
              <a:rPr lang="en-US" sz="875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Комплекс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46064" y="2775347"/>
            <a:ext cx="502690" cy="1416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52.00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48.00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50.00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52.00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48.00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35169" y="5432300"/>
            <a:ext cx="502690" cy="883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52.00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48.00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45.00</a:t>
            </a:r>
          </a:p>
          <a:p>
            <a:pPr algn="r" marL="0" indent="0" lvl="1">
              <a:lnSpc>
                <a:spcPts val="1400"/>
              </a:lnSpc>
              <a:spcBef>
                <a:spcPct val="0"/>
              </a:spcBef>
            </a:pPr>
            <a:r>
              <a:rPr lang="en-US" b="true" sz="875" u="none">
                <a:solidFill>
                  <a:srgbClr val="74513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50.00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258697" y="4472033"/>
            <a:ext cx="2263690" cy="137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1089"/>
              </a:lnSpc>
              <a:spcBef>
                <a:spcPct val="0"/>
              </a:spcBef>
            </a:pPr>
            <a:r>
              <a:rPr lang="en-US" sz="778" spc="272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НА 01.01.2030</a:t>
            </a:r>
          </a:p>
        </p:txBody>
      </p:sp>
      <p:sp>
        <p:nvSpPr>
          <p:cNvPr name="AutoShape 18" id="18"/>
          <p:cNvSpPr/>
          <p:nvPr/>
        </p:nvSpPr>
        <p:spPr>
          <a:xfrm rot="7166">
            <a:off x="1210233" y="2575797"/>
            <a:ext cx="2238523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rot="7166">
            <a:off x="3999338" y="5232750"/>
            <a:ext cx="2238523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7430789" y="635048"/>
            <a:ext cx="2352774" cy="2550709"/>
            <a:chOff x="0" y="0"/>
            <a:chExt cx="5857240" cy="635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857240" cy="6350000"/>
            </a:xfrm>
            <a:custGeom>
              <a:avLst/>
              <a:gdLst/>
              <a:ahLst/>
              <a:cxnLst/>
              <a:rect r="r" b="b" t="t" l="l"/>
              <a:pathLst>
                <a:path h="6350000" w="5857240">
                  <a:moveTo>
                    <a:pt x="2928620" y="0"/>
                  </a:moveTo>
                  <a:lnTo>
                    <a:pt x="2928620" y="0"/>
                  </a:lnTo>
                  <a:cubicBezTo>
                    <a:pt x="4546600" y="0"/>
                    <a:pt x="5857240" y="1310640"/>
                    <a:pt x="5857240" y="2928620"/>
                  </a:cubicBezTo>
                  <a:lnTo>
                    <a:pt x="5857240" y="6350000"/>
                  </a:lnTo>
                  <a:lnTo>
                    <a:pt x="585724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928620"/>
                  </a:lnTo>
                  <a:cubicBezTo>
                    <a:pt x="0" y="1310640"/>
                    <a:pt x="1310640" y="0"/>
                    <a:pt x="2928620" y="0"/>
                  </a:cubicBezTo>
                  <a:close/>
                </a:path>
              </a:pathLst>
            </a:custGeom>
            <a:blipFill>
              <a:blip r:embed="rId4"/>
              <a:stretch>
                <a:fillRect l="-26332" t="-22085" r="-13650" b="-71595"/>
              </a:stretch>
            </a:blipFill>
          </p:spPr>
        </p:sp>
      </p:grpSp>
      <p:sp>
        <p:nvSpPr>
          <p:cNvPr name="Freeform 22" id="22"/>
          <p:cNvSpPr/>
          <p:nvPr/>
        </p:nvSpPr>
        <p:spPr>
          <a:xfrm flipH="false" flipV="false" rot="-4052014">
            <a:off x="4902090" y="-413385"/>
            <a:ext cx="1528502" cy="3219661"/>
          </a:xfrm>
          <a:custGeom>
            <a:avLst/>
            <a:gdLst/>
            <a:ahLst/>
            <a:cxnLst/>
            <a:rect r="r" b="b" t="t" l="l"/>
            <a:pathLst>
              <a:path h="3219661" w="1528502">
                <a:moveTo>
                  <a:pt x="0" y="0"/>
                </a:moveTo>
                <a:lnTo>
                  <a:pt x="1528502" y="0"/>
                </a:lnTo>
                <a:lnTo>
                  <a:pt x="1528502" y="3219660"/>
                </a:lnTo>
                <a:lnTo>
                  <a:pt x="0" y="3219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5303033">
            <a:off x="7682010" y="2126242"/>
            <a:ext cx="1450671" cy="3055717"/>
          </a:xfrm>
          <a:custGeom>
            <a:avLst/>
            <a:gdLst/>
            <a:ahLst/>
            <a:cxnLst/>
            <a:rect r="r" b="b" t="t" l="l"/>
            <a:pathLst>
              <a:path h="3055717" w="1450671">
                <a:moveTo>
                  <a:pt x="0" y="0"/>
                </a:moveTo>
                <a:lnTo>
                  <a:pt x="1450671" y="0"/>
                </a:lnTo>
                <a:lnTo>
                  <a:pt x="1450671" y="3055717"/>
                </a:lnTo>
                <a:lnTo>
                  <a:pt x="0" y="30557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4" id="24"/>
          <p:cNvSpPr/>
          <p:nvPr/>
        </p:nvSpPr>
        <p:spPr>
          <a:xfrm rot="13321">
            <a:off x="7405875" y="3176475"/>
            <a:ext cx="2399670" cy="0"/>
          </a:xfrm>
          <a:prstGeom prst="line">
            <a:avLst/>
          </a:prstGeom>
          <a:ln cap="rnd" w="9525">
            <a:solidFill>
              <a:srgbClr val="7451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5" id="25"/>
          <p:cNvSpPr txBox="true"/>
          <p:nvPr/>
        </p:nvSpPr>
        <p:spPr>
          <a:xfrm rot="0">
            <a:off x="7405874" y="4107331"/>
            <a:ext cx="2504577" cy="834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1"/>
              </a:lnSpc>
            </a:pPr>
            <a:r>
              <a:rPr lang="en-US" sz="3209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Наша</a:t>
            </a:r>
          </a:p>
          <a:p>
            <a:pPr algn="ctr" marL="0" indent="0" lvl="0">
              <a:lnSpc>
                <a:spcPts val="3241"/>
              </a:lnSpc>
            </a:pPr>
            <a:r>
              <a:rPr lang="en-US" sz="3209">
                <a:solidFill>
                  <a:srgbClr val="745137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история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430789" y="5101916"/>
            <a:ext cx="2352774" cy="182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3"/>
              </a:lnSpc>
              <a:spcBef>
                <a:spcPct val="0"/>
              </a:spcBef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БРОШЮРЫ ИСПОЛЬЗУЮТСЯ ДЛЯ РЕКЛАМЫ БРЕНДОВ, ПРОДУКТОВ И УСЛУГ.</a:t>
            </a:r>
          </a:p>
          <a:p>
            <a:pPr algn="ctr">
              <a:lnSpc>
                <a:spcPts val="1313"/>
              </a:lnSpc>
              <a:spcBef>
                <a:spcPct val="0"/>
              </a:spcBef>
            </a:pPr>
          </a:p>
          <a:p>
            <a:pPr algn="ctr">
              <a:lnSpc>
                <a:spcPts val="1313"/>
              </a:lnSpc>
              <a:spcBef>
                <a:spcPct val="0"/>
              </a:spcBef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ЛУЧШИЙ СПОСОБ ИСПОЛЬЗОВАТЬ ИХ — </a:t>
            </a:r>
          </a:p>
          <a:p>
            <a:pPr algn="ctr" marL="0" indent="0" lvl="1">
              <a:lnSpc>
                <a:spcPts val="1313"/>
              </a:lnSpc>
              <a:spcBef>
                <a:spcPct val="0"/>
              </a:spcBef>
            </a:pPr>
            <a:r>
              <a:rPr lang="en-US" sz="875" u="none">
                <a:solidFill>
                  <a:srgbClr val="745137"/>
                </a:solidFill>
                <a:latin typeface="Montserrat"/>
                <a:ea typeface="Montserrat"/>
                <a:cs typeface="Montserrat"/>
                <a:sym typeface="Montserrat"/>
              </a:rPr>
              <a:t>ТО КОРОТКО ОПИСАТЬ, ЧТО БРЕНД МОЖЕТ ПРЕДЛОЖИТЬ СВОИМ КЛИЕНТАМ. УБЕДИТЕСЬ, ЧТО ВАШЕ ОПИСАНИЕ ЕМКОЕ И ДОСТАТОЧНО ИНТЕРЕСНОЕ ДЛЯ ЧИТАТЕЛЕЙ.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DAHDcFzuaic</dc:identifier>
  <dcterms:modified xsi:type="dcterms:W3CDTF">2011-08-01T06:04:30Z</dcterms:modified>
  <cp:revision>1</cp:revision>
  <dc:title>Бежевая брошюра с прайс-листом с силуэтами листьев и фотографиями ладоней с маникюром</dc:title>
</cp:coreProperties>
</file>