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3771900" cy="5321300"/>
  <p:notesSz cx="6858000" cy="9144000"/>
  <p:embeddedFontLst>
    <p:embeddedFont>
      <p:font typeface="TT Fors" charset="1" panose="020B0003030001020000"/>
      <p:regular r:id="rId7"/>
    </p:embeddedFont>
    <p:embeddedFont>
      <p:font typeface="TT Hoves Bold" charset="1" panose="02000003020000060003"/>
      <p:regular r:id="rId8"/>
    </p:embeddedFont>
    <p:embeddedFont>
      <p:font typeface="Herr Von Muellerhoff" charset="1" panose="02000506000000020004"/>
      <p:regular r:id="rId9"/>
    </p:embeddedFont>
    <p:embeddedFont>
      <p:font typeface="TT Hoves" charset="1" panose="02000003020000060003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3780000" cy="5328000"/>
          </a:xfrm>
          <a:custGeom>
            <a:avLst/>
            <a:gdLst/>
            <a:ahLst/>
            <a:cxnLst/>
            <a:rect r="r" b="b" t="t" l="l"/>
            <a:pathLst>
              <a:path h="5328000" w="3780000">
                <a:moveTo>
                  <a:pt x="0" y="0"/>
                </a:moveTo>
                <a:lnTo>
                  <a:pt x="3780000" y="0"/>
                </a:lnTo>
                <a:lnTo>
                  <a:pt x="3780000" y="5328000"/>
                </a:lnTo>
                <a:lnTo>
                  <a:pt x="0" y="532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23" t="-8808" r="-3023" b="-23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290868" y="1833638"/>
            <a:ext cx="3185493" cy="3767230"/>
          </a:xfrm>
          <a:custGeom>
            <a:avLst/>
            <a:gdLst/>
            <a:ahLst/>
            <a:cxnLst/>
            <a:rect r="r" b="b" t="t" l="l"/>
            <a:pathLst>
              <a:path h="3767230" w="3185493">
                <a:moveTo>
                  <a:pt x="0" y="0"/>
                </a:moveTo>
                <a:lnTo>
                  <a:pt x="3185494" y="0"/>
                </a:lnTo>
                <a:lnTo>
                  <a:pt x="3185494" y="3767230"/>
                </a:lnTo>
                <a:lnTo>
                  <a:pt x="0" y="37672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8262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347889" y="383921"/>
            <a:ext cx="1084222" cy="1255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2"/>
              </a:lnSpc>
              <a:spcBef>
                <a:spcPct val="0"/>
              </a:spcBef>
            </a:pPr>
            <a:r>
              <a:rPr lang="en-US" sz="794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Save the Date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45249" y="1093895"/>
            <a:ext cx="2689503" cy="5851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7"/>
              </a:lnSpc>
            </a:pPr>
            <a:r>
              <a:rPr lang="en-US" b="true" sz="3426" spc="-18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INVITATION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54766" y="602455"/>
            <a:ext cx="1870468" cy="8584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52"/>
              </a:lnSpc>
            </a:pPr>
            <a:r>
              <a:rPr lang="en-US" sz="4966">
                <a:solidFill>
                  <a:srgbClr val="000000"/>
                </a:solidFill>
                <a:latin typeface="Herr Von Muellerhoff"/>
                <a:ea typeface="Herr Von Muellerhoff"/>
                <a:cs typeface="Herr Von Muellerhoff"/>
                <a:sym typeface="Herr Von Muellerhoff"/>
              </a:rPr>
              <a:t>Wedding</a:t>
            </a:r>
          </a:p>
        </p:txBody>
      </p:sp>
      <p:sp>
        <p:nvSpPr>
          <p:cNvPr name="AutoShape 7" id="7"/>
          <p:cNvSpPr/>
          <p:nvPr/>
        </p:nvSpPr>
        <p:spPr>
          <a:xfrm>
            <a:off x="2117402" y="4150683"/>
            <a:ext cx="963114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8" id="8"/>
          <p:cNvGrpSpPr/>
          <p:nvPr/>
        </p:nvGrpSpPr>
        <p:grpSpPr>
          <a:xfrm rot="5400000">
            <a:off x="1563466" y="4044121"/>
            <a:ext cx="638142" cy="469730"/>
            <a:chOff x="0" y="0"/>
            <a:chExt cx="778400" cy="57297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778400" cy="572972"/>
            </a:xfrm>
            <a:custGeom>
              <a:avLst/>
              <a:gdLst/>
              <a:ahLst/>
              <a:cxnLst/>
              <a:rect r="r" b="b" t="t" l="l"/>
              <a:pathLst>
                <a:path h="572972" w="778400">
                  <a:moveTo>
                    <a:pt x="575200" y="0"/>
                  </a:moveTo>
                  <a:cubicBezTo>
                    <a:pt x="687424" y="0"/>
                    <a:pt x="778400" y="128264"/>
                    <a:pt x="778400" y="286486"/>
                  </a:cubicBezTo>
                  <a:cubicBezTo>
                    <a:pt x="778400" y="444708"/>
                    <a:pt x="687424" y="572972"/>
                    <a:pt x="575200" y="572972"/>
                  </a:cubicBezTo>
                  <a:lnTo>
                    <a:pt x="203200" y="572972"/>
                  </a:lnTo>
                  <a:cubicBezTo>
                    <a:pt x="90976" y="572972"/>
                    <a:pt x="0" y="444708"/>
                    <a:pt x="0" y="286486"/>
                  </a:cubicBezTo>
                  <a:cubicBezTo>
                    <a:pt x="0" y="128264"/>
                    <a:pt x="90976" y="0"/>
                    <a:pt x="203200" y="0"/>
                  </a:cubicBezTo>
                  <a:close/>
                </a:path>
              </a:pathLst>
            </a:custGeom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778400" cy="592022"/>
            </a:xfrm>
            <a:prstGeom prst="rect">
              <a:avLst/>
            </a:prstGeom>
          </p:spPr>
          <p:txBody>
            <a:bodyPr anchor="ctr" rtlCol="false" tIns="25215" lIns="25215" bIns="25215" rIns="25215"/>
            <a:lstStyle/>
            <a:p>
              <a:pPr algn="ctr">
                <a:lnSpc>
                  <a:spcPts val="1320"/>
                </a:lnSpc>
                <a:spcBef>
                  <a:spcPct val="0"/>
                </a:spcBef>
              </a:pPr>
            </a:p>
          </p:txBody>
        </p:sp>
      </p:grpSp>
      <p:sp>
        <p:nvSpPr>
          <p:cNvPr name="AutoShape 11" id="11"/>
          <p:cNvSpPr/>
          <p:nvPr/>
        </p:nvSpPr>
        <p:spPr>
          <a:xfrm>
            <a:off x="699503" y="4150683"/>
            <a:ext cx="963114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 flipV="true">
            <a:off x="699503" y="4395296"/>
            <a:ext cx="963114" cy="3848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3" id="13"/>
          <p:cNvSpPr txBox="true"/>
          <p:nvPr/>
        </p:nvSpPr>
        <p:spPr>
          <a:xfrm rot="0">
            <a:off x="1689271" y="4073885"/>
            <a:ext cx="386532" cy="1648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49"/>
              </a:lnSpc>
            </a:pPr>
            <a:r>
              <a:rPr lang="en-US" b="true" sz="963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MAY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689271" y="4299209"/>
            <a:ext cx="386532" cy="1731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3"/>
              </a:lnSpc>
            </a:pPr>
            <a:r>
              <a:rPr lang="en-US" b="true" sz="1016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25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97036" y="4181031"/>
            <a:ext cx="737109" cy="1648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49"/>
              </a:lnSpc>
              <a:spcBef>
                <a:spcPct val="0"/>
              </a:spcBef>
            </a:pPr>
            <a:r>
              <a:rPr lang="en-US" b="true" sz="963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SUNDAY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230929" y="4181993"/>
            <a:ext cx="741682" cy="1648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49"/>
              </a:lnSpc>
              <a:spcBef>
                <a:spcPct val="0"/>
              </a:spcBef>
            </a:pPr>
            <a:r>
              <a:rPr lang="en-US" b="true" sz="963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AT 10 </a:t>
            </a:r>
            <a:r>
              <a:rPr lang="en-US" b="true" sz="963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AM</a:t>
            </a:r>
          </a:p>
        </p:txBody>
      </p:sp>
      <p:sp>
        <p:nvSpPr>
          <p:cNvPr name="AutoShape 17" id="17"/>
          <p:cNvSpPr/>
          <p:nvPr/>
        </p:nvSpPr>
        <p:spPr>
          <a:xfrm flipV="true">
            <a:off x="2117378" y="4397220"/>
            <a:ext cx="963114" cy="3848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8" id="18"/>
          <p:cNvSpPr/>
          <p:nvPr/>
        </p:nvSpPr>
        <p:spPr>
          <a:xfrm flipH="false" flipV="false" rot="0">
            <a:off x="1263543" y="4847052"/>
            <a:ext cx="52096" cy="74424"/>
          </a:xfrm>
          <a:custGeom>
            <a:avLst/>
            <a:gdLst/>
            <a:ahLst/>
            <a:cxnLst/>
            <a:rect r="r" b="b" t="t" l="l"/>
            <a:pathLst>
              <a:path h="74424" w="52096">
                <a:moveTo>
                  <a:pt x="0" y="0"/>
                </a:moveTo>
                <a:lnTo>
                  <a:pt x="52097" y="0"/>
                </a:lnTo>
                <a:lnTo>
                  <a:pt x="52097" y="74424"/>
                </a:lnTo>
                <a:lnTo>
                  <a:pt x="0" y="744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315640" y="4814924"/>
            <a:ext cx="1148721" cy="119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8"/>
              </a:lnSpc>
            </a:pPr>
            <a:r>
              <a:rPr lang="en-US" sz="698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123 Anywhere St., Any City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405149" y="4678690"/>
            <a:ext cx="998036" cy="1196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8"/>
              </a:lnSpc>
            </a:pPr>
            <a:r>
              <a:rPr lang="en-US" sz="698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Borcelle Hotel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92012" y="1667213"/>
            <a:ext cx="2195975" cy="2315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45"/>
              </a:lnSpc>
            </a:pPr>
            <a:r>
              <a:rPr lang="en-US" b="true" sz="1389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CONNOR &amp; CLAUDIA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DAHDyxd1fts</dc:identifier>
  <dcterms:modified xsi:type="dcterms:W3CDTF">2011-08-01T06:04:30Z</dcterms:modified>
  <cp:revision>1</cp:revision>
  <dc:title>Black and White Minimalist Wedding Invitation </dc:title>
</cp:coreProperties>
</file>