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771900" cy="5321300"/>
  <p:notesSz cx="6858000" cy="9144000"/>
  <p:embeddedFontLst>
    <p:embeddedFont>
      <p:font typeface="TT Lovelies Script" charset="1" panose="02000505060000020003"/>
      <p:regular r:id="rId7"/>
    </p:embeddedFont>
    <p:embeddedFont>
      <p:font typeface="Alex Brush" charset="1" panose="00000000000000000000"/>
      <p:regular r:id="rId8"/>
    </p:embeddedFont>
    <p:embeddedFont>
      <p:font typeface="Catchy Mager" charset="1" panose="02000506000000020004"/>
      <p:regular r:id="rId9"/>
    </p:embeddedFont>
    <p:embeddedFont>
      <p:font typeface="Poppins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4300" y="-114300"/>
            <a:ext cx="4008600" cy="3079994"/>
            <a:chOff x="0" y="0"/>
            <a:chExt cx="5344800" cy="410665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709" t="0" r="10416" b="0"/>
            <a:stretch>
              <a:fillRect/>
            </a:stretch>
          </p:blipFill>
          <p:spPr>
            <a:xfrm flipH="false" flipV="false">
              <a:off x="0" y="0"/>
              <a:ext cx="5344800" cy="4106658"/>
            </a:xfrm>
            <a:prstGeom prst="rect">
              <a:avLst/>
            </a:prstGeom>
          </p:spPr>
        </p:pic>
      </p:grpSp>
      <p:sp>
        <p:nvSpPr>
          <p:cNvPr name="AutoShape 4" id="4"/>
          <p:cNvSpPr/>
          <p:nvPr/>
        </p:nvSpPr>
        <p:spPr>
          <a:xfrm rot="0">
            <a:off x="598552" y="3978547"/>
            <a:ext cx="1023268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rot="0">
            <a:off x="598552" y="4266331"/>
            <a:ext cx="1023268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rot="0">
            <a:off x="2158179" y="3978547"/>
            <a:ext cx="1023268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rot="0">
            <a:off x="2158179" y="4266331"/>
            <a:ext cx="1023268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true" flipV="false" rot="-126589">
            <a:off x="1178710" y="1748262"/>
            <a:ext cx="2553431" cy="575799"/>
          </a:xfrm>
          <a:custGeom>
            <a:avLst/>
            <a:gdLst/>
            <a:ahLst/>
            <a:cxnLst/>
            <a:rect r="r" b="b" t="t" l="l"/>
            <a:pathLst>
              <a:path h="575799" w="2553431">
                <a:moveTo>
                  <a:pt x="2553431" y="0"/>
                </a:moveTo>
                <a:lnTo>
                  <a:pt x="0" y="0"/>
                </a:lnTo>
                <a:lnTo>
                  <a:pt x="0" y="575798"/>
                </a:lnTo>
                <a:lnTo>
                  <a:pt x="2553431" y="575798"/>
                </a:lnTo>
                <a:lnTo>
                  <a:pt x="255343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-576255" y="2494693"/>
            <a:ext cx="4897563" cy="6391599"/>
          </a:xfrm>
          <a:custGeom>
            <a:avLst/>
            <a:gdLst/>
            <a:ahLst/>
            <a:cxnLst/>
            <a:rect r="r" b="b" t="t" l="l"/>
            <a:pathLst>
              <a:path h="6391599" w="4897563">
                <a:moveTo>
                  <a:pt x="0" y="0"/>
                </a:moveTo>
                <a:lnTo>
                  <a:pt x="4897563" y="0"/>
                </a:lnTo>
                <a:lnTo>
                  <a:pt x="4897563" y="6391598"/>
                </a:lnTo>
                <a:lnTo>
                  <a:pt x="0" y="63915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-1416759" y="1825279"/>
            <a:ext cx="2971842" cy="3624198"/>
          </a:xfrm>
          <a:custGeom>
            <a:avLst/>
            <a:gdLst/>
            <a:ahLst/>
            <a:cxnLst/>
            <a:rect r="r" b="b" t="t" l="l"/>
            <a:pathLst>
              <a:path h="3624198" w="2971842">
                <a:moveTo>
                  <a:pt x="2971842" y="0"/>
                </a:moveTo>
                <a:lnTo>
                  <a:pt x="0" y="0"/>
                </a:lnTo>
                <a:lnTo>
                  <a:pt x="0" y="3624198"/>
                </a:lnTo>
                <a:lnTo>
                  <a:pt x="2971842" y="3624198"/>
                </a:lnTo>
                <a:lnTo>
                  <a:pt x="2971842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-254519">
            <a:off x="912382" y="2603691"/>
            <a:ext cx="2180121" cy="657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6"/>
              </a:lnSpc>
            </a:pPr>
            <a:r>
              <a:rPr lang="en-US" sz="3890">
                <a:solidFill>
                  <a:srgbClr val="000000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Olivia &amp;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121387" y="4063250"/>
            <a:ext cx="668077" cy="387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4"/>
              </a:lnSpc>
            </a:pPr>
            <a:r>
              <a:rPr lang="en-US" sz="2274">
                <a:solidFill>
                  <a:srgbClr val="000000"/>
                </a:solidFill>
                <a:latin typeface="Alex Brush"/>
                <a:ea typeface="Alex Brush"/>
                <a:cs typeface="Alex Brush"/>
                <a:sym typeface="Alex Brush"/>
              </a:rPr>
              <a:t>25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25388" y="4163037"/>
            <a:ext cx="952168" cy="148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9"/>
              </a:lnSpc>
            </a:pPr>
            <a:r>
              <a:rPr lang="en-US" sz="821" spc="224">
                <a:solidFill>
                  <a:srgbClr val="000000"/>
                </a:solidFill>
                <a:latin typeface="Catchy Mager"/>
                <a:ea typeface="Catchy Mager"/>
                <a:cs typeface="Catchy Mager"/>
                <a:sym typeface="Catchy Mager"/>
              </a:rPr>
              <a:t>SATURDAY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676646" y="4163037"/>
            <a:ext cx="952168" cy="148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9"/>
              </a:lnSpc>
            </a:pPr>
            <a:r>
              <a:rPr lang="en-US" sz="821" spc="224">
                <a:solidFill>
                  <a:srgbClr val="000000"/>
                </a:solidFill>
                <a:latin typeface="Catchy Mager"/>
                <a:ea typeface="Catchy Mager"/>
                <a:cs typeface="Catchy Mager"/>
                <a:sym typeface="Catchy Mager"/>
              </a:rPr>
              <a:t>AT 2 PM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04563" y="4706080"/>
            <a:ext cx="2277595" cy="289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9"/>
              </a:lnSpc>
            </a:pPr>
            <a:r>
              <a:rPr lang="en-US" sz="821" spc="224">
                <a:solidFill>
                  <a:srgbClr val="000000"/>
                </a:solidFill>
                <a:latin typeface="Catchy Mager"/>
                <a:ea typeface="Catchy Mager"/>
                <a:cs typeface="Catchy Mager"/>
                <a:sym typeface="Catchy Mager"/>
              </a:rPr>
              <a:t>123 ANYWHERE ST.,</a:t>
            </a:r>
          </a:p>
          <a:p>
            <a:pPr algn="ctr">
              <a:lnSpc>
                <a:spcPts val="1149"/>
              </a:lnSpc>
            </a:pPr>
            <a:r>
              <a:rPr lang="en-US" sz="821" spc="224">
                <a:solidFill>
                  <a:srgbClr val="000000"/>
                </a:solidFill>
                <a:latin typeface="Catchy Mager"/>
                <a:ea typeface="Catchy Mager"/>
                <a:cs typeface="Catchy Mager"/>
                <a:sym typeface="Catchy Mager"/>
              </a:rPr>
              <a:t>ANY CITY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26020" y="3882564"/>
            <a:ext cx="1402163" cy="148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9"/>
              </a:lnSpc>
            </a:pPr>
            <a:r>
              <a:rPr lang="en-US" sz="821" spc="288">
                <a:solidFill>
                  <a:srgbClr val="000000"/>
                </a:solidFill>
                <a:latin typeface="Catchy Mager"/>
                <a:ea typeface="Catchy Mager"/>
                <a:cs typeface="Catchy Mager"/>
                <a:sym typeface="Catchy Mager"/>
              </a:rPr>
              <a:t>SEPTEMBER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26316" y="4467714"/>
            <a:ext cx="1001570" cy="175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79"/>
              </a:lnSpc>
            </a:pPr>
            <a:r>
              <a:rPr lang="en-US" sz="985" spc="345">
                <a:solidFill>
                  <a:srgbClr val="000000"/>
                </a:solidFill>
                <a:latin typeface="Catchy Mager"/>
                <a:ea typeface="Catchy Mager"/>
                <a:cs typeface="Catchy Mager"/>
                <a:sym typeface="Catchy Mager"/>
              </a:rPr>
              <a:t>2022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01472" y="1920425"/>
            <a:ext cx="1654438" cy="202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6"/>
              </a:lnSpc>
            </a:pPr>
            <a:r>
              <a:rPr lang="en-US" sz="1154" spc="16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WEDDING OF</a:t>
            </a:r>
          </a:p>
        </p:txBody>
      </p:sp>
      <p:sp>
        <p:nvSpPr>
          <p:cNvPr name="TextBox 19" id="19"/>
          <p:cNvSpPr txBox="true"/>
          <p:nvPr/>
        </p:nvSpPr>
        <p:spPr>
          <a:xfrm rot="-124534">
            <a:off x="1373871" y="3112333"/>
            <a:ext cx="2554525" cy="657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6"/>
              </a:lnSpc>
            </a:pPr>
            <a:r>
              <a:rPr lang="en-US" sz="3890">
                <a:solidFill>
                  <a:srgbClr val="000000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Richard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DAHDy_cqPfY</dc:identifier>
  <dcterms:modified xsi:type="dcterms:W3CDTF">2011-08-01T06:04:30Z</dcterms:modified>
  <cp:revision>1</cp:revision>
  <dc:title>White Cream Photo Wedding Invitation</dc:title>
</cp:coreProperties>
</file>