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3771900" cy="5321300"/>
  <p:notesSz cx="6858000" cy="9144000"/>
  <p:embeddedFontLst>
    <p:embeddedFont>
      <p:font typeface="Evolventa Bold" charset="1" panose="020B0702020202020204"/>
      <p:regular r:id="rId7"/>
    </p:embeddedFont>
    <p:embeddedFont>
      <p:font typeface="Evolventa" charset="1" panose="020B0502020202020204"/>
      <p:regular r:id="rId8"/>
    </p:embeddedFont>
    <p:embeddedFont>
      <p:font typeface="Noto Serif Display Medium" charset="1" panose="02020602080505020204"/>
      <p:regular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2152831">
            <a:off x="-249864" y="3354986"/>
            <a:ext cx="2129429" cy="2106360"/>
          </a:xfrm>
          <a:custGeom>
            <a:avLst/>
            <a:gdLst/>
            <a:ahLst/>
            <a:cxnLst/>
            <a:rect r="r" b="b" t="t" l="l"/>
            <a:pathLst>
              <a:path h="2106360" w="2129429">
                <a:moveTo>
                  <a:pt x="0" y="0"/>
                </a:moveTo>
                <a:lnTo>
                  <a:pt x="2129429" y="0"/>
                </a:lnTo>
                <a:lnTo>
                  <a:pt x="2129429" y="2106361"/>
                </a:lnTo>
                <a:lnTo>
                  <a:pt x="0" y="210636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5000"/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1787116">
            <a:off x="1839346" y="3394230"/>
            <a:ext cx="2129429" cy="2106360"/>
          </a:xfrm>
          <a:custGeom>
            <a:avLst/>
            <a:gdLst/>
            <a:ahLst/>
            <a:cxnLst/>
            <a:rect r="r" b="b" t="t" l="l"/>
            <a:pathLst>
              <a:path h="2106360" w="2129429">
                <a:moveTo>
                  <a:pt x="2129429" y="0"/>
                </a:moveTo>
                <a:lnTo>
                  <a:pt x="0" y="0"/>
                </a:lnTo>
                <a:lnTo>
                  <a:pt x="0" y="2106360"/>
                </a:lnTo>
                <a:lnTo>
                  <a:pt x="2129429" y="2106360"/>
                </a:lnTo>
                <a:lnTo>
                  <a:pt x="2129429" y="0"/>
                </a:lnTo>
                <a:close/>
              </a:path>
            </a:pathLst>
          </a:custGeom>
          <a:blipFill>
            <a:blip r:embed="rId2">
              <a:alphaModFix amt="25000"/>
            </a:blip>
            <a:stretch>
              <a:fillRect l="0" t="0" r="0" b="0"/>
            </a:stretch>
          </a:blipFill>
        </p:spPr>
      </p:sp>
      <p:sp>
        <p:nvSpPr>
          <p:cNvPr name="AutoShape 4" id="4"/>
          <p:cNvSpPr/>
          <p:nvPr/>
        </p:nvSpPr>
        <p:spPr>
          <a:xfrm rot="3230">
            <a:off x="678001" y="2688194"/>
            <a:ext cx="865823" cy="0"/>
          </a:xfrm>
          <a:prstGeom prst="line">
            <a:avLst/>
          </a:prstGeom>
          <a:ln cap="rnd" w="9525">
            <a:solidFill>
              <a:srgbClr val="B88917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5" id="5"/>
          <p:cNvSpPr/>
          <p:nvPr/>
        </p:nvSpPr>
        <p:spPr>
          <a:xfrm rot="0">
            <a:off x="2154630" y="2687787"/>
            <a:ext cx="865841" cy="0"/>
          </a:xfrm>
          <a:prstGeom prst="line">
            <a:avLst/>
          </a:prstGeom>
          <a:ln cap="rnd" w="9525">
            <a:solidFill>
              <a:srgbClr val="B88917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6" id="6"/>
          <p:cNvSpPr/>
          <p:nvPr/>
        </p:nvSpPr>
        <p:spPr>
          <a:xfrm rot="0">
            <a:off x="814850" y="2990879"/>
            <a:ext cx="728974" cy="0"/>
          </a:xfrm>
          <a:prstGeom prst="line">
            <a:avLst/>
          </a:prstGeom>
          <a:ln cap="rnd" w="9525">
            <a:solidFill>
              <a:srgbClr val="B88917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7" id="7"/>
          <p:cNvSpPr/>
          <p:nvPr/>
        </p:nvSpPr>
        <p:spPr>
          <a:xfrm rot="0">
            <a:off x="2154630" y="2990066"/>
            <a:ext cx="749430" cy="0"/>
          </a:xfrm>
          <a:prstGeom prst="line">
            <a:avLst/>
          </a:prstGeom>
          <a:ln cap="rnd" w="9525">
            <a:solidFill>
              <a:srgbClr val="B88917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8" id="8"/>
          <p:cNvSpPr/>
          <p:nvPr/>
        </p:nvSpPr>
        <p:spPr>
          <a:xfrm flipH="false" flipV="false" rot="-6145467">
            <a:off x="303337" y="-648251"/>
            <a:ext cx="2020621" cy="2245134"/>
          </a:xfrm>
          <a:custGeom>
            <a:avLst/>
            <a:gdLst/>
            <a:ahLst/>
            <a:cxnLst/>
            <a:rect r="r" b="b" t="t" l="l"/>
            <a:pathLst>
              <a:path h="2245134" w="2020621">
                <a:moveTo>
                  <a:pt x="0" y="0"/>
                </a:moveTo>
                <a:lnTo>
                  <a:pt x="2020621" y="0"/>
                </a:lnTo>
                <a:lnTo>
                  <a:pt x="2020621" y="2245135"/>
                </a:lnTo>
                <a:lnTo>
                  <a:pt x="0" y="224513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4095751">
            <a:off x="1473291" y="-774294"/>
            <a:ext cx="2020621" cy="2245134"/>
          </a:xfrm>
          <a:custGeom>
            <a:avLst/>
            <a:gdLst/>
            <a:ahLst/>
            <a:cxnLst/>
            <a:rect r="r" b="b" t="t" l="l"/>
            <a:pathLst>
              <a:path h="2245134" w="2020621">
                <a:moveTo>
                  <a:pt x="0" y="0"/>
                </a:moveTo>
                <a:lnTo>
                  <a:pt x="2020620" y="0"/>
                </a:lnTo>
                <a:lnTo>
                  <a:pt x="2020620" y="2245135"/>
                </a:lnTo>
                <a:lnTo>
                  <a:pt x="0" y="224513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36984" y="983415"/>
            <a:ext cx="3424485" cy="3966585"/>
          </a:xfrm>
          <a:custGeom>
            <a:avLst/>
            <a:gdLst/>
            <a:ahLst/>
            <a:cxnLst/>
            <a:rect r="r" b="b" t="t" l="l"/>
            <a:pathLst>
              <a:path h="3966585" w="3424485">
                <a:moveTo>
                  <a:pt x="0" y="0"/>
                </a:moveTo>
                <a:lnTo>
                  <a:pt x="3424486" y="0"/>
                </a:lnTo>
                <a:lnTo>
                  <a:pt x="3424486" y="3966585"/>
                </a:lnTo>
                <a:lnTo>
                  <a:pt x="0" y="396658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759542" y="1061240"/>
            <a:ext cx="2260915" cy="5159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860"/>
              </a:lnSpc>
            </a:pPr>
            <a:r>
              <a:rPr lang="en-US" b="true" sz="1033" spc="64">
                <a:solidFill>
                  <a:srgbClr val="866107"/>
                </a:solidFill>
                <a:latin typeface="Evolventa Bold"/>
                <a:ea typeface="Evolventa Bold"/>
                <a:cs typeface="Evolventa Bold"/>
                <a:sym typeface="Evolventa Bold"/>
              </a:rPr>
              <a:t>приглашаем на нашу свадьбу</a:t>
            </a:r>
            <a:r>
              <a:rPr lang="en-US" b="true" sz="1033" spc="64">
                <a:solidFill>
                  <a:srgbClr val="866107"/>
                </a:solidFill>
                <a:latin typeface="Evolventa Bold"/>
                <a:ea typeface="Evolventa Bold"/>
                <a:cs typeface="Evolventa Bold"/>
                <a:sym typeface="Evolventa Bold"/>
              </a:rPr>
              <a:t>!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814850" y="3028942"/>
            <a:ext cx="2068754" cy="5637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39"/>
              </a:lnSpc>
            </a:pPr>
            <a:r>
              <a:rPr lang="en-US" b="true" sz="799" spc="49">
                <a:solidFill>
                  <a:srgbClr val="858270"/>
                </a:solidFill>
                <a:latin typeface="Evolventa Bold"/>
                <a:ea typeface="Evolventa Bold"/>
                <a:cs typeface="Evolventa Bold"/>
                <a:sym typeface="Evolventa Bold"/>
              </a:rPr>
              <a:t>17:00</a:t>
            </a:r>
          </a:p>
          <a:p>
            <a:pPr algn="ctr">
              <a:lnSpc>
                <a:spcPts val="1439"/>
              </a:lnSpc>
            </a:pPr>
            <a:r>
              <a:rPr lang="en-US" b="true" sz="799" spc="49">
                <a:solidFill>
                  <a:srgbClr val="858270"/>
                </a:solidFill>
                <a:latin typeface="Evolventa Bold"/>
                <a:ea typeface="Evolventa Bold"/>
                <a:cs typeface="Evolventa Bold"/>
                <a:sym typeface="Evolventa Bold"/>
              </a:rPr>
              <a:t>ул. Неизвестная, 123, г. Неизвестный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2159139" y="2732837"/>
            <a:ext cx="861319" cy="1904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89"/>
              </a:lnSpc>
            </a:pPr>
            <a:r>
              <a:rPr lang="en-US" sz="999" spc="79">
                <a:solidFill>
                  <a:srgbClr val="B88917"/>
                </a:solidFill>
                <a:latin typeface="Evolventa"/>
                <a:ea typeface="Evolventa"/>
                <a:cs typeface="Evolventa"/>
                <a:sym typeface="Evolventa"/>
              </a:rPr>
              <a:t>сентября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677997" y="2740380"/>
            <a:ext cx="869755" cy="1904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89"/>
              </a:lnSpc>
            </a:pPr>
            <a:r>
              <a:rPr lang="en-US" sz="999" spc="79">
                <a:solidFill>
                  <a:srgbClr val="B88917"/>
                </a:solidFill>
                <a:latin typeface="Evolventa"/>
                <a:ea typeface="Evolventa"/>
                <a:cs typeface="Evolventa"/>
                <a:sym typeface="Evolventa"/>
              </a:rPr>
              <a:t>пятница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648355" y="2726437"/>
            <a:ext cx="401744" cy="2780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67"/>
              </a:lnSpc>
            </a:pPr>
            <a:r>
              <a:rPr lang="en-US" b="true" sz="2199" spc="175">
                <a:solidFill>
                  <a:srgbClr val="B88917"/>
                </a:solidFill>
                <a:latin typeface="Noto Serif Display Medium"/>
                <a:ea typeface="Noto Serif Display Medium"/>
                <a:cs typeface="Noto Serif Display Medium"/>
                <a:sym typeface="Noto Serif Display Medium"/>
              </a:rPr>
              <a:t>14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594607" y="1871625"/>
            <a:ext cx="2590786" cy="4762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80"/>
              </a:lnSpc>
            </a:pPr>
            <a:r>
              <a:rPr lang="en-US" b="true" sz="2000">
                <a:solidFill>
                  <a:srgbClr val="B27F06"/>
                </a:solidFill>
                <a:latin typeface="Noto Serif Display Medium"/>
                <a:ea typeface="Noto Serif Display Medium"/>
                <a:cs typeface="Noto Serif Display Medium"/>
                <a:sym typeface="Noto Serif Display Medium"/>
              </a:rPr>
              <a:t>Альберт  и  Богдана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875940" y="4921425"/>
            <a:ext cx="2028120" cy="2299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54"/>
              </a:lnSpc>
              <a:spcBef>
                <a:spcPct val="0"/>
              </a:spcBef>
            </a:pPr>
            <a:r>
              <a:rPr lang="en-US" sz="610">
                <a:solidFill>
                  <a:srgbClr val="858270"/>
                </a:solidFill>
                <a:latin typeface="Evolventa"/>
                <a:ea typeface="Evolventa"/>
                <a:cs typeface="Evolventa"/>
                <a:sym typeface="Evolventa"/>
              </a:rPr>
              <a:t>Просьба подтвердить участие по телефону</a:t>
            </a:r>
          </a:p>
          <a:p>
            <a:pPr algn="ctr">
              <a:lnSpc>
                <a:spcPts val="854"/>
              </a:lnSpc>
              <a:spcBef>
                <a:spcPct val="0"/>
              </a:spcBef>
            </a:pPr>
            <a:r>
              <a:rPr lang="en-US" sz="610">
                <a:solidFill>
                  <a:srgbClr val="858270"/>
                </a:solidFill>
                <a:latin typeface="Evolventa"/>
                <a:ea typeface="Evolventa"/>
                <a:cs typeface="Evolventa"/>
                <a:sym typeface="Evolventa"/>
              </a:rPr>
              <a:t>+123-456-78-90 (Анна)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DAHDywd3A88</dc:identifier>
  <dcterms:modified xsi:type="dcterms:W3CDTF">2011-08-01T06:04:30Z</dcterms:modified>
  <cp:revision>1</cp:revision>
  <dc:title>Приглашение на свадьбу в стиле Бохо с цветами и лентой</dc:title>
</cp:coreProperties>
</file>