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771900" cy="5321300"/>
  <p:notesSz cx="6858000" cy="9144000"/>
  <p:embeddedFontLst>
    <p:embeddedFont>
      <p:font typeface="Buenard Bold" charset="1" panose="02000000000000000000"/>
      <p:regular r:id="rId7"/>
    </p:embeddedFont>
    <p:embeddedFont>
      <p:font typeface="Sloop Script Pro" charset="1" panose="00000000000000090000"/>
      <p:regular r:id="rId8"/>
    </p:embeddedFont>
    <p:embeddedFont>
      <p:font typeface="Libra Serif Modern" charset="1" panose="02000503080000020004"/>
      <p:regular r:id="rId9"/>
    </p:embeddedFont>
    <p:embeddedFont>
      <p:font typeface="Buenard" charset="1" panose="02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3780000" cy="5328000"/>
          </a:xfrm>
          <a:custGeom>
            <a:avLst/>
            <a:gdLst/>
            <a:ahLst/>
            <a:cxnLst/>
            <a:rect r="r" b="b" t="t" l="l"/>
            <a:pathLst>
              <a:path h="5328000" w="3780000">
                <a:moveTo>
                  <a:pt x="0" y="0"/>
                </a:moveTo>
                <a:lnTo>
                  <a:pt x="3780000" y="0"/>
                </a:lnTo>
                <a:lnTo>
                  <a:pt x="3780000" y="5328000"/>
                </a:lnTo>
                <a:lnTo>
                  <a:pt x="0" y="532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23" t="-5565" r="-3023" b="-556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2107" y="234491"/>
            <a:ext cx="3215786" cy="4859017"/>
          </a:xfrm>
          <a:custGeom>
            <a:avLst/>
            <a:gdLst/>
            <a:ahLst/>
            <a:cxnLst/>
            <a:rect r="r" b="b" t="t" l="l"/>
            <a:pathLst>
              <a:path h="4859017" w="3215786">
                <a:moveTo>
                  <a:pt x="0" y="0"/>
                </a:moveTo>
                <a:lnTo>
                  <a:pt x="3215786" y="0"/>
                </a:lnTo>
                <a:lnTo>
                  <a:pt x="3215786" y="4859018"/>
                </a:lnTo>
                <a:lnTo>
                  <a:pt x="0" y="48590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0074" y="800305"/>
            <a:ext cx="3579852" cy="36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68"/>
              </a:lnSpc>
            </a:pPr>
            <a:r>
              <a:rPr lang="en-US" b="true" sz="1322" spc="92">
                <a:solidFill>
                  <a:srgbClr val="27241E"/>
                </a:solidFill>
                <a:latin typeface="Buenard Bold"/>
                <a:ea typeface="Buenard Bold"/>
                <a:cs typeface="Buenard Bold"/>
                <a:sym typeface="Buenard Bold"/>
              </a:rPr>
              <a:t>WELCOME</a:t>
            </a:r>
          </a:p>
          <a:p>
            <a:pPr algn="ctr">
              <a:lnSpc>
                <a:spcPts val="1468"/>
              </a:lnSpc>
            </a:pPr>
            <a:r>
              <a:rPr lang="en-US" b="true" sz="1322" spc="92">
                <a:solidFill>
                  <a:srgbClr val="27241E"/>
                </a:solidFill>
                <a:latin typeface="Buenard Bold"/>
                <a:ea typeface="Buenard Bold"/>
                <a:cs typeface="Buenard Bold"/>
                <a:sym typeface="Buenard Bold"/>
              </a:rPr>
              <a:t> TO WEDDING OF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20045" y="1527716"/>
            <a:ext cx="3339910" cy="20581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1"/>
              </a:lnSpc>
            </a:pPr>
            <a:r>
              <a:rPr lang="en-US" sz="6118" spc="61">
                <a:solidFill>
                  <a:srgbClr val="524429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Daniel </a:t>
            </a:r>
          </a:p>
          <a:p>
            <a:pPr algn="ctr">
              <a:lnSpc>
                <a:spcPts val="5261"/>
              </a:lnSpc>
            </a:pPr>
            <a:r>
              <a:rPr lang="en-US" sz="6118" spc="61">
                <a:solidFill>
                  <a:srgbClr val="524429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&amp; </a:t>
            </a:r>
          </a:p>
          <a:p>
            <a:pPr algn="ctr">
              <a:lnSpc>
                <a:spcPts val="5261"/>
              </a:lnSpc>
            </a:pPr>
            <a:r>
              <a:rPr lang="en-US" sz="6118" spc="61">
                <a:solidFill>
                  <a:srgbClr val="524429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Estelle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56321" y="3678758"/>
            <a:ext cx="467359" cy="473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03"/>
              </a:lnSpc>
            </a:pPr>
            <a:r>
              <a:rPr lang="en-US" sz="2645">
                <a:solidFill>
                  <a:srgbClr val="27241E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22</a:t>
            </a:r>
          </a:p>
        </p:txBody>
      </p:sp>
      <p:sp>
        <p:nvSpPr>
          <p:cNvPr name="AutoShape 7" id="7"/>
          <p:cNvSpPr/>
          <p:nvPr/>
        </p:nvSpPr>
        <p:spPr>
          <a:xfrm flipV="true">
            <a:off x="795073" y="3819893"/>
            <a:ext cx="861248" cy="0"/>
          </a:xfrm>
          <a:prstGeom prst="line">
            <a:avLst/>
          </a:prstGeom>
          <a:ln cap="flat" w="9525">
            <a:solidFill>
              <a:srgbClr val="52442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 flipV="true">
            <a:off x="795073" y="4086036"/>
            <a:ext cx="861248" cy="0"/>
          </a:xfrm>
          <a:prstGeom prst="line">
            <a:avLst/>
          </a:prstGeom>
          <a:ln cap="flat" w="9525">
            <a:solidFill>
              <a:srgbClr val="52442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 flipV="true">
            <a:off x="2123679" y="3815955"/>
            <a:ext cx="861248" cy="0"/>
          </a:xfrm>
          <a:prstGeom prst="line">
            <a:avLst/>
          </a:prstGeom>
          <a:ln cap="flat" w="9525">
            <a:solidFill>
              <a:srgbClr val="52442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flipV="true">
            <a:off x="2123679" y="4089973"/>
            <a:ext cx="861248" cy="0"/>
          </a:xfrm>
          <a:prstGeom prst="line">
            <a:avLst/>
          </a:prstGeom>
          <a:ln cap="flat" w="9525">
            <a:solidFill>
              <a:srgbClr val="52442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795073" y="3829890"/>
            <a:ext cx="861248" cy="217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6"/>
              </a:lnSpc>
            </a:pPr>
            <a:r>
              <a:rPr lang="en-US" sz="1240">
                <a:solidFill>
                  <a:srgbClr val="27241E"/>
                </a:solidFill>
                <a:latin typeface="Buenard"/>
                <a:ea typeface="Buenard"/>
                <a:cs typeface="Buenard"/>
                <a:sym typeface="Buenard"/>
              </a:rPr>
              <a:t>SUNDAY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23679" y="3829890"/>
            <a:ext cx="861248" cy="217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6"/>
              </a:lnSpc>
            </a:pPr>
            <a:r>
              <a:rPr lang="en-US" sz="1240">
                <a:solidFill>
                  <a:srgbClr val="27241E"/>
                </a:solidFill>
                <a:latin typeface="Buenard"/>
                <a:ea typeface="Buenard"/>
                <a:cs typeface="Buenard"/>
                <a:sym typeface="Buenard"/>
              </a:rPr>
              <a:t>MARCH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91385" y="4202933"/>
            <a:ext cx="2597230" cy="325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2"/>
              </a:lnSpc>
            </a:pPr>
            <a:r>
              <a:rPr lang="en-US" sz="1240">
                <a:solidFill>
                  <a:srgbClr val="27241E"/>
                </a:solidFill>
                <a:latin typeface="Buenard"/>
                <a:ea typeface="Buenard"/>
                <a:cs typeface="Buenard"/>
                <a:sym typeface="Buenard"/>
              </a:rPr>
              <a:t>123 Anywhere St., Any City,</a:t>
            </a:r>
          </a:p>
          <a:p>
            <a:pPr algn="ctr">
              <a:lnSpc>
                <a:spcPts val="1252"/>
              </a:lnSpc>
            </a:pPr>
            <a:r>
              <a:rPr lang="en-US" sz="1240">
                <a:solidFill>
                  <a:srgbClr val="27241E"/>
                </a:solidFill>
                <a:latin typeface="Buenard"/>
                <a:ea typeface="Buenard"/>
                <a:cs typeface="Buenard"/>
                <a:sym typeface="Buenard"/>
              </a:rPr>
              <a:t>St 12345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DAHDtmS-ud4</dc:identifier>
  <dcterms:modified xsi:type="dcterms:W3CDTF">2011-08-01T06:04:30Z</dcterms:modified>
  <cp:revision>1</cp:revision>
  <dc:title>Grey And Brown Elegant Wedding Invitation</dc:title>
</cp:coreProperties>
</file>