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IBM Plex Sans Thai Looped Bold" charset="1" panose="020B0803050203000203"/>
      <p:regular r:id="rId7"/>
    </p:embeddedFont>
    <p:embeddedFont>
      <p:font typeface="The Seasons Bold" charset="1" panose="00000000000000000000"/>
      <p:regular r:id="rId8"/>
    </p:embeddedFont>
    <p:embeddedFont>
      <p:font typeface="IBM Plex Sans Thai Looped" charset="1" panose="020B0503050203000203"/>
      <p:regular r:id="rId9"/>
    </p:embeddedFont>
    <p:embeddedFont>
      <p:font typeface="IBM Plex Sans Thai Looped Semi-Bold" charset="1" panose="020B07030502030002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DDDF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5814" y="2065293"/>
            <a:ext cx="5648371" cy="5648371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9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37844" y="2147322"/>
            <a:ext cx="5484313" cy="5484313"/>
            <a:chOff x="0" y="0"/>
            <a:chExt cx="7312417" cy="7312417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7312417" cy="7312417"/>
              <a:chOff x="0" y="0"/>
              <a:chExt cx="812800" cy="8128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9050" cap="sq">
                <a:solidFill>
                  <a:srgbClr val="CFB191"/>
                </a:solidFill>
                <a:prstDash val="solid"/>
                <a:miter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935723" y="935723"/>
              <a:ext cx="5440970" cy="5440970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9050" cap="sq">
                <a:solidFill>
                  <a:srgbClr val="CFB191"/>
                </a:solidFill>
                <a:prstDash val="solid"/>
                <a:miter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1664538" y="1664538"/>
              <a:ext cx="3983341" cy="3983341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9050" cap="sq">
                <a:solidFill>
                  <a:srgbClr val="CFB191"/>
                </a:solidFill>
                <a:prstDash val="solid"/>
                <a:miter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2238942" y="2298358"/>
              <a:ext cx="2834532" cy="2834532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9050" cap="sq">
                <a:solidFill>
                  <a:srgbClr val="CFB191"/>
                </a:solidFill>
                <a:prstDash val="solid"/>
                <a:miter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2819523" y="2819523"/>
              <a:ext cx="1673370" cy="1673370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9050" cap="sq">
                <a:solidFill>
                  <a:srgbClr val="CFB191"/>
                </a:solidFill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AutoShape 21" id="21"/>
            <p:cNvSpPr/>
            <p:nvPr/>
          </p:nvSpPr>
          <p:spPr>
            <a:xfrm flipV="true">
              <a:off x="1616839" y="641275"/>
              <a:ext cx="4095135" cy="6029030"/>
            </a:xfrm>
            <a:prstGeom prst="line">
              <a:avLst/>
            </a:prstGeom>
            <a:ln cap="flat" w="30812">
              <a:solidFill>
                <a:srgbClr val="CFB19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68621" y="3067848"/>
              <a:ext cx="7202243" cy="1174187"/>
            </a:xfrm>
            <a:prstGeom prst="line">
              <a:avLst/>
            </a:prstGeom>
            <a:ln cap="flat" w="30812">
              <a:solidFill>
                <a:srgbClr val="CFB19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3" id="23"/>
            <p:cNvSpPr/>
            <p:nvPr/>
          </p:nvSpPr>
          <p:spPr>
            <a:xfrm>
              <a:off x="1900672" y="479265"/>
              <a:ext cx="3528654" cy="6361231"/>
            </a:xfrm>
            <a:prstGeom prst="line">
              <a:avLst/>
            </a:prstGeom>
            <a:ln cap="flat" w="30812">
              <a:solidFill>
                <a:srgbClr val="CFB191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756000" y="9010715"/>
            <a:ext cx="6048000" cy="1152101"/>
            <a:chOff x="0" y="0"/>
            <a:chExt cx="1693333" cy="32256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693333" cy="322568"/>
            </a:xfrm>
            <a:custGeom>
              <a:avLst/>
              <a:gdLst/>
              <a:ahLst/>
              <a:cxnLst/>
              <a:rect r="r" b="b" t="t" l="l"/>
              <a:pathLst>
                <a:path h="322568" w="1693333">
                  <a:moveTo>
                    <a:pt x="15001" y="0"/>
                  </a:moveTo>
                  <a:lnTo>
                    <a:pt x="1678332" y="0"/>
                  </a:lnTo>
                  <a:cubicBezTo>
                    <a:pt x="1686617" y="0"/>
                    <a:pt x="1693333" y="6716"/>
                    <a:pt x="1693333" y="15001"/>
                  </a:cubicBezTo>
                  <a:lnTo>
                    <a:pt x="1693333" y="307567"/>
                  </a:lnTo>
                  <a:cubicBezTo>
                    <a:pt x="1693333" y="315852"/>
                    <a:pt x="1686617" y="322568"/>
                    <a:pt x="1678332" y="322568"/>
                  </a:cubicBezTo>
                  <a:lnTo>
                    <a:pt x="15001" y="322568"/>
                  </a:lnTo>
                  <a:cubicBezTo>
                    <a:pt x="6716" y="322568"/>
                    <a:pt x="0" y="315852"/>
                    <a:pt x="0" y="307567"/>
                  </a:cubicBezTo>
                  <a:lnTo>
                    <a:pt x="0" y="15001"/>
                  </a:lnTo>
                  <a:cubicBezTo>
                    <a:pt x="0" y="6716"/>
                    <a:pt x="6716" y="0"/>
                    <a:pt x="15001" y="0"/>
                  </a:cubicBezTo>
                  <a:close/>
                </a:path>
              </a:pathLst>
            </a:custGeom>
            <a:solidFill>
              <a:srgbClr val="A3B1A0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1693333" cy="341618"/>
            </a:xfrm>
            <a:prstGeom prst="rect">
              <a:avLst/>
            </a:prstGeom>
          </p:spPr>
          <p:txBody>
            <a:bodyPr anchor="ctr" rtlCol="false" tIns="29700" lIns="29700" bIns="29700" rIns="29700"/>
            <a:lstStyle/>
            <a:p>
              <a:pPr algn="ctr">
                <a:lnSpc>
                  <a:spcPts val="1514"/>
                </a:lnSpc>
              </a:pPr>
            </a:p>
          </p:txBody>
        </p:sp>
      </p:grpSp>
      <p:sp>
        <p:nvSpPr>
          <p:cNvPr name="AutoShape 27" id="27"/>
          <p:cNvSpPr/>
          <p:nvPr/>
        </p:nvSpPr>
        <p:spPr>
          <a:xfrm>
            <a:off x="1037844" y="9511857"/>
            <a:ext cx="5484313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1019107" y="9845232"/>
            <a:ext cx="5484313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9" id="29"/>
          <p:cNvSpPr txBox="true"/>
          <p:nvPr/>
        </p:nvSpPr>
        <p:spPr>
          <a:xfrm rot="0">
            <a:off x="2948237" y="2433445"/>
            <a:ext cx="1667302" cy="230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4"/>
              </a:lnSpc>
              <a:spcBef>
                <a:spcPct val="0"/>
              </a:spcBef>
            </a:pPr>
            <a:r>
              <a:rPr lang="en-US" b="true" sz="1455" spc="142">
                <a:solidFill>
                  <a:srgbClr val="936738"/>
                </a:solidFill>
                <a:latin typeface="IBM Plex Sans Thai Looped Bold"/>
                <a:ea typeface="IBM Plex Sans Thai Looped Bold"/>
                <a:cs typeface="IBM Plex Sans Thai Looped Bold"/>
                <a:sym typeface="IBM Plex Sans Thai Looped Bold"/>
              </a:rPr>
              <a:t>HEALTH</a:t>
            </a:r>
          </a:p>
        </p:txBody>
      </p:sp>
      <p:sp>
        <p:nvSpPr>
          <p:cNvPr name="TextBox 30" id="30"/>
          <p:cNvSpPr txBox="true"/>
          <p:nvPr/>
        </p:nvSpPr>
        <p:spPr>
          <a:xfrm rot="-2850828">
            <a:off x="1108668" y="3311883"/>
            <a:ext cx="1667302" cy="230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4"/>
              </a:lnSpc>
              <a:spcBef>
                <a:spcPct val="0"/>
              </a:spcBef>
            </a:pPr>
            <a:r>
              <a:rPr lang="en-US" b="true" sz="1455" spc="142">
                <a:solidFill>
                  <a:srgbClr val="936738"/>
                </a:solidFill>
                <a:latin typeface="IBM Plex Sans Thai Looped Bold"/>
                <a:ea typeface="IBM Plex Sans Thai Looped Bold"/>
                <a:cs typeface="IBM Plex Sans Thai Looped Bold"/>
                <a:sym typeface="IBM Plex Sans Thai Looped Bold"/>
              </a:rPr>
              <a:t>CAREER</a:t>
            </a:r>
          </a:p>
        </p:txBody>
      </p:sp>
      <p:sp>
        <p:nvSpPr>
          <p:cNvPr name="TextBox 31" id="31"/>
          <p:cNvSpPr txBox="true"/>
          <p:nvPr/>
        </p:nvSpPr>
        <p:spPr>
          <a:xfrm rot="3712525">
            <a:off x="837533" y="5798369"/>
            <a:ext cx="1667302" cy="230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4"/>
              </a:lnSpc>
              <a:spcBef>
                <a:spcPct val="0"/>
              </a:spcBef>
            </a:pPr>
            <a:r>
              <a:rPr lang="en-US" b="true" sz="1455" spc="142">
                <a:solidFill>
                  <a:srgbClr val="936738"/>
                </a:solidFill>
                <a:latin typeface="IBM Plex Sans Thai Looped Bold"/>
                <a:ea typeface="IBM Plex Sans Thai Looped Bold"/>
                <a:cs typeface="IBM Plex Sans Thai Looped Bold"/>
                <a:sym typeface="IBM Plex Sans Thai Looped Bold"/>
              </a:rPr>
              <a:t>ADVENTURE</a:t>
            </a:r>
          </a:p>
        </p:txBody>
      </p:sp>
      <p:sp>
        <p:nvSpPr>
          <p:cNvPr name="TextBox 32" id="32"/>
          <p:cNvSpPr txBox="true"/>
          <p:nvPr/>
        </p:nvSpPr>
        <p:spPr>
          <a:xfrm rot="7441655">
            <a:off x="4821584" y="6163730"/>
            <a:ext cx="1667302" cy="230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4"/>
              </a:lnSpc>
              <a:spcBef>
                <a:spcPct val="0"/>
              </a:spcBef>
            </a:pPr>
            <a:r>
              <a:rPr lang="en-US" b="true" sz="1455" spc="142">
                <a:solidFill>
                  <a:srgbClr val="936738"/>
                </a:solidFill>
                <a:latin typeface="IBM Plex Sans Thai Looped Bold"/>
                <a:ea typeface="IBM Plex Sans Thai Looped Bold"/>
                <a:cs typeface="IBM Plex Sans Thai Looped Bold"/>
                <a:sym typeface="IBM Plex Sans Thai Looped Bold"/>
              </a:rPr>
              <a:t>LEARNING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948237" y="7131001"/>
            <a:ext cx="1667302" cy="230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4"/>
              </a:lnSpc>
              <a:spcBef>
                <a:spcPct val="0"/>
              </a:spcBef>
            </a:pPr>
            <a:r>
              <a:rPr lang="en-US" b="true" sz="1455" spc="142">
                <a:solidFill>
                  <a:srgbClr val="936738"/>
                </a:solidFill>
                <a:latin typeface="IBM Plex Sans Thai Looped Bold"/>
                <a:ea typeface="IBM Plex Sans Thai Looped Bold"/>
                <a:cs typeface="IBM Plex Sans Thai Looped Bold"/>
                <a:sym typeface="IBM Plex Sans Thai Looped Bold"/>
              </a:rPr>
              <a:t>RELATIONSHIP</a:t>
            </a:r>
          </a:p>
        </p:txBody>
      </p:sp>
      <p:sp>
        <p:nvSpPr>
          <p:cNvPr name="TextBox 34" id="34"/>
          <p:cNvSpPr txBox="true"/>
          <p:nvPr/>
        </p:nvSpPr>
        <p:spPr>
          <a:xfrm rot="4024969">
            <a:off x="5090117" y="3881199"/>
            <a:ext cx="1667302" cy="230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4"/>
              </a:lnSpc>
              <a:spcBef>
                <a:spcPct val="0"/>
              </a:spcBef>
            </a:pPr>
            <a:r>
              <a:rPr lang="en-US" b="true" sz="1455" spc="142">
                <a:solidFill>
                  <a:srgbClr val="936738"/>
                </a:solidFill>
                <a:latin typeface="IBM Plex Sans Thai Looped Bold"/>
                <a:ea typeface="IBM Plex Sans Thai Looped Bold"/>
                <a:cs typeface="IBM Plex Sans Thai Looped Bold"/>
                <a:sym typeface="IBM Plex Sans Thai Looped Bold"/>
              </a:rPr>
              <a:t>FINANCES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38647" y="733207"/>
            <a:ext cx="6482705" cy="674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b="true" sz="3458">
                <a:solidFill>
                  <a:srgbClr val="5B3F1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MILESTONE TRACKER WHEEL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311790" y="1347767"/>
            <a:ext cx="4936420" cy="238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6"/>
              </a:lnSpc>
            </a:pPr>
            <a:r>
              <a:rPr lang="en-US" sz="1467" spc="-20">
                <a:solidFill>
                  <a:srgbClr val="6D4B26"/>
                </a:solidFill>
                <a:latin typeface="IBM Plex Sans Thai Looped"/>
                <a:ea typeface="IBM Plex Sans Thai Looped"/>
                <a:cs typeface="IBM Plex Sans Thai Looped"/>
                <a:sym typeface="IBM Plex Sans Thai Looped"/>
              </a:rPr>
              <a:t>Track your growth and celebrate every step.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37844" y="9117665"/>
            <a:ext cx="2024183" cy="193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16"/>
              </a:lnSpc>
            </a:pPr>
            <a:r>
              <a:rPr lang="en-US" b="true" sz="1148" spc="8">
                <a:solidFill>
                  <a:srgbClr val="FFFFFF"/>
                </a:solidFill>
                <a:latin typeface="IBM Plex Sans Thai Looped Semi-Bold"/>
                <a:ea typeface="IBM Plex Sans Thai Looped Semi-Bold"/>
                <a:cs typeface="IBM Plex Sans Thai Looped Semi-Bold"/>
                <a:sym typeface="IBM Plex Sans Thai Looped Semi-Bold"/>
              </a:rPr>
              <a:t>NOTES &amp; INSIGHT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019107" y="7976751"/>
            <a:ext cx="4628235" cy="688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16"/>
              </a:lnSpc>
            </a:pPr>
            <a:r>
              <a:rPr lang="en-US" sz="1200" spc="117">
                <a:solidFill>
                  <a:srgbClr val="6D4B26"/>
                </a:solidFill>
                <a:latin typeface="IBM Plex Sans Thai Looped"/>
                <a:ea typeface="IBM Plex Sans Thai Looped"/>
                <a:cs typeface="IBM Plex Sans Thai Looped"/>
                <a:sym typeface="IBM Plex Sans Thai Looped"/>
              </a:rPr>
              <a:t>How to use this:</a:t>
            </a:r>
          </a:p>
          <a:p>
            <a:pPr algn="l">
              <a:lnSpc>
                <a:spcPts val="1416"/>
              </a:lnSpc>
            </a:pPr>
            <a:r>
              <a:rPr lang="en-US" sz="1200" spc="117">
                <a:solidFill>
                  <a:srgbClr val="6D4B26"/>
                </a:solidFill>
                <a:latin typeface="IBM Plex Sans Thai Looped"/>
                <a:ea typeface="IBM Plex Sans Thai Looped"/>
                <a:cs typeface="IBM Plex Sans Thai Looped"/>
                <a:sym typeface="IBM Plex Sans Thai Looped"/>
              </a:rPr>
              <a:t>Shade rings as you make progress.</a:t>
            </a:r>
          </a:p>
          <a:p>
            <a:pPr algn="l">
              <a:lnSpc>
                <a:spcPts val="1416"/>
              </a:lnSpc>
            </a:pPr>
            <a:r>
              <a:rPr lang="en-US" sz="1200" spc="117">
                <a:solidFill>
                  <a:srgbClr val="6D4B26"/>
                </a:solidFill>
                <a:latin typeface="IBM Plex Sans Thai Looped"/>
                <a:ea typeface="IBM Plex Sans Thai Looped"/>
                <a:cs typeface="IBM Plex Sans Thai Looped"/>
                <a:sym typeface="IBM Plex Sans Thai Looped"/>
              </a:rPr>
              <a:t>Note key wins or lessons in the Highlights box.</a:t>
            </a:r>
          </a:p>
          <a:p>
            <a:pPr algn="l">
              <a:lnSpc>
                <a:spcPts val="1416"/>
              </a:lnSpc>
            </a:pPr>
            <a:r>
              <a:rPr lang="en-US" sz="1200" spc="117">
                <a:solidFill>
                  <a:srgbClr val="6D4B26"/>
                </a:solidFill>
                <a:latin typeface="IBM Plex Sans Thai Looped"/>
                <a:ea typeface="IBM Plex Sans Thai Looped"/>
                <a:cs typeface="IBM Plex Sans Thai Looped"/>
                <a:sym typeface="IBM Plex Sans Thai Looped"/>
              </a:rPr>
              <a:t>Review and celebrate your growth regularly.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DAHDt6-HZc8</dc:identifier>
  <dcterms:modified xsi:type="dcterms:W3CDTF">2011-08-01T06:04:30Z</dcterms:modified>
  <cp:revision>1</cp:revision>
  <dc:title>Neutral Minimalist Milestone Tracker Wheel Printable A4</dc:title>
</cp:coreProperties>
</file>