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Tex Gyre Adventor Bold" charset="1" panose="00000800000000000000"/>
      <p:regular r:id="rId7"/>
    </p:embeddedFont>
    <p:embeddedFont>
      <p:font typeface="CAT Neuzei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6900" y="2886400"/>
            <a:ext cx="1896637" cy="3962400"/>
          </a:xfrm>
          <a:custGeom>
            <a:avLst/>
            <a:gdLst/>
            <a:ahLst/>
            <a:cxnLst/>
            <a:rect r="r" b="b" t="t" l="l"/>
            <a:pathLst>
              <a:path h="3962400" w="1896637">
                <a:moveTo>
                  <a:pt x="0" y="0"/>
                </a:moveTo>
                <a:lnTo>
                  <a:pt x="1896637" y="0"/>
                </a:lnTo>
                <a:lnTo>
                  <a:pt x="1896637" y="3962400"/>
                </a:lnTo>
                <a:lnTo>
                  <a:pt x="0" y="396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458" t="0" r="-5445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79850" y="2880050"/>
            <a:ext cx="1896637" cy="3962400"/>
          </a:xfrm>
          <a:custGeom>
            <a:avLst/>
            <a:gdLst/>
            <a:ahLst/>
            <a:cxnLst/>
            <a:rect r="r" b="b" t="t" l="l"/>
            <a:pathLst>
              <a:path h="3962400" w="1896637">
                <a:moveTo>
                  <a:pt x="0" y="0"/>
                </a:moveTo>
                <a:lnTo>
                  <a:pt x="1896637" y="0"/>
                </a:lnTo>
                <a:lnTo>
                  <a:pt x="1896637" y="3962400"/>
                </a:lnTo>
                <a:lnTo>
                  <a:pt x="0" y="396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458" t="0" r="-54458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05500" y="2886400"/>
            <a:ext cx="1896637" cy="3962400"/>
          </a:xfrm>
          <a:custGeom>
            <a:avLst/>
            <a:gdLst/>
            <a:ahLst/>
            <a:cxnLst/>
            <a:rect r="r" b="b" t="t" l="l"/>
            <a:pathLst>
              <a:path h="3962400" w="1896637">
                <a:moveTo>
                  <a:pt x="0" y="0"/>
                </a:moveTo>
                <a:lnTo>
                  <a:pt x="1896637" y="0"/>
                </a:lnTo>
                <a:lnTo>
                  <a:pt x="1896637" y="3962400"/>
                </a:lnTo>
                <a:lnTo>
                  <a:pt x="0" y="396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458" t="0" r="-54458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18451" y="2880050"/>
            <a:ext cx="1896637" cy="3962400"/>
          </a:xfrm>
          <a:custGeom>
            <a:avLst/>
            <a:gdLst/>
            <a:ahLst/>
            <a:cxnLst/>
            <a:rect r="r" b="b" t="t" l="l"/>
            <a:pathLst>
              <a:path h="3962400" w="1896637">
                <a:moveTo>
                  <a:pt x="0" y="0"/>
                </a:moveTo>
                <a:lnTo>
                  <a:pt x="1896636" y="0"/>
                </a:lnTo>
                <a:lnTo>
                  <a:pt x="1896636" y="3962400"/>
                </a:lnTo>
                <a:lnTo>
                  <a:pt x="0" y="396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458" t="0" r="-54458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444101" y="2886400"/>
            <a:ext cx="1896637" cy="3962400"/>
          </a:xfrm>
          <a:custGeom>
            <a:avLst/>
            <a:gdLst/>
            <a:ahLst/>
            <a:cxnLst/>
            <a:rect r="r" b="b" t="t" l="l"/>
            <a:pathLst>
              <a:path h="3962400" w="1896637">
                <a:moveTo>
                  <a:pt x="0" y="0"/>
                </a:moveTo>
                <a:lnTo>
                  <a:pt x="1896637" y="0"/>
                </a:lnTo>
                <a:lnTo>
                  <a:pt x="1896637" y="3962400"/>
                </a:lnTo>
                <a:lnTo>
                  <a:pt x="0" y="396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458" t="0" r="-54458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63725" y="2514925"/>
            <a:ext cx="1895378" cy="371204"/>
          </a:xfrm>
          <a:custGeom>
            <a:avLst/>
            <a:gdLst/>
            <a:ahLst/>
            <a:cxnLst/>
            <a:rect r="r" b="b" t="t" l="l"/>
            <a:pathLst>
              <a:path h="371204" w="1895378">
                <a:moveTo>
                  <a:pt x="0" y="0"/>
                </a:moveTo>
                <a:lnTo>
                  <a:pt x="1895377" y="0"/>
                </a:lnTo>
                <a:lnTo>
                  <a:pt x="1895377" y="371203"/>
                </a:lnTo>
                <a:lnTo>
                  <a:pt x="0" y="371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05301" r="0" b="-20530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63737" y="2633709"/>
            <a:ext cx="1695658" cy="15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"/>
              </a:lnSpc>
            </a:pPr>
            <a:r>
              <a:rPr lang="en-US" b="true" sz="1103" spc="110">
                <a:solidFill>
                  <a:srgbClr val="FFFFFF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ПОНЕДЕЛЬНИК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383025" y="2514925"/>
            <a:ext cx="1895377" cy="371204"/>
          </a:xfrm>
          <a:custGeom>
            <a:avLst/>
            <a:gdLst/>
            <a:ahLst/>
            <a:cxnLst/>
            <a:rect r="r" b="b" t="t" l="l"/>
            <a:pathLst>
              <a:path h="371204" w="1895377">
                <a:moveTo>
                  <a:pt x="0" y="0"/>
                </a:moveTo>
                <a:lnTo>
                  <a:pt x="1895378" y="0"/>
                </a:lnTo>
                <a:lnTo>
                  <a:pt x="1895378" y="371203"/>
                </a:lnTo>
                <a:lnTo>
                  <a:pt x="0" y="371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05301" r="0" b="-205301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83037" y="2633709"/>
            <a:ext cx="1695658" cy="15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"/>
              </a:lnSpc>
            </a:pPr>
            <a:r>
              <a:rPr lang="en-US" b="true" sz="1103" spc="110">
                <a:solidFill>
                  <a:srgbClr val="FFFFFF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ВТОРНИК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402325" y="2514925"/>
            <a:ext cx="1895377" cy="371204"/>
          </a:xfrm>
          <a:custGeom>
            <a:avLst/>
            <a:gdLst/>
            <a:ahLst/>
            <a:cxnLst/>
            <a:rect r="r" b="b" t="t" l="l"/>
            <a:pathLst>
              <a:path h="371204" w="1895377">
                <a:moveTo>
                  <a:pt x="0" y="0"/>
                </a:moveTo>
                <a:lnTo>
                  <a:pt x="1895377" y="0"/>
                </a:lnTo>
                <a:lnTo>
                  <a:pt x="1895377" y="371203"/>
                </a:lnTo>
                <a:lnTo>
                  <a:pt x="0" y="371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05301" r="0" b="-205301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502337" y="2633709"/>
            <a:ext cx="1695658" cy="15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"/>
              </a:lnSpc>
            </a:pPr>
            <a:r>
              <a:rPr lang="en-US" b="true" sz="1103" spc="110">
                <a:solidFill>
                  <a:srgbClr val="FFFFFF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СРЕДА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421625" y="2514925"/>
            <a:ext cx="1895377" cy="371204"/>
          </a:xfrm>
          <a:custGeom>
            <a:avLst/>
            <a:gdLst/>
            <a:ahLst/>
            <a:cxnLst/>
            <a:rect r="r" b="b" t="t" l="l"/>
            <a:pathLst>
              <a:path h="371204" w="1895377">
                <a:moveTo>
                  <a:pt x="0" y="0"/>
                </a:moveTo>
                <a:lnTo>
                  <a:pt x="1895378" y="0"/>
                </a:lnTo>
                <a:lnTo>
                  <a:pt x="1895378" y="371203"/>
                </a:lnTo>
                <a:lnTo>
                  <a:pt x="0" y="371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05301" r="0" b="-20530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521638" y="2633709"/>
            <a:ext cx="1695658" cy="15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"/>
              </a:lnSpc>
            </a:pPr>
            <a:r>
              <a:rPr lang="en-US" b="true" sz="1103" spc="110">
                <a:solidFill>
                  <a:srgbClr val="FFFFFF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ЧЕТВЕРГ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440927" y="2514925"/>
            <a:ext cx="1895377" cy="371204"/>
          </a:xfrm>
          <a:custGeom>
            <a:avLst/>
            <a:gdLst/>
            <a:ahLst/>
            <a:cxnLst/>
            <a:rect r="r" b="b" t="t" l="l"/>
            <a:pathLst>
              <a:path h="371204" w="1895377">
                <a:moveTo>
                  <a:pt x="0" y="0"/>
                </a:moveTo>
                <a:lnTo>
                  <a:pt x="1895377" y="0"/>
                </a:lnTo>
                <a:lnTo>
                  <a:pt x="1895377" y="371203"/>
                </a:lnTo>
                <a:lnTo>
                  <a:pt x="0" y="371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05301" r="0" b="-205301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540939" y="2633709"/>
            <a:ext cx="1695658" cy="15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"/>
              </a:lnSpc>
            </a:pPr>
            <a:r>
              <a:rPr lang="en-US" b="true" sz="1103" spc="110">
                <a:solidFill>
                  <a:srgbClr val="FFFFFF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ПЯТНИЦА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430525" y="1752925"/>
            <a:ext cx="3762358" cy="371204"/>
          </a:xfrm>
          <a:custGeom>
            <a:avLst/>
            <a:gdLst/>
            <a:ahLst/>
            <a:cxnLst/>
            <a:rect r="r" b="b" t="t" l="l"/>
            <a:pathLst>
              <a:path h="371204" w="3762358">
                <a:moveTo>
                  <a:pt x="0" y="0"/>
                </a:moveTo>
                <a:lnTo>
                  <a:pt x="3762359" y="0"/>
                </a:lnTo>
                <a:lnTo>
                  <a:pt x="3762359" y="371204"/>
                </a:lnTo>
                <a:lnTo>
                  <a:pt x="0" y="371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56778" r="0" b="-456778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63725" y="1752925"/>
            <a:ext cx="1085828" cy="371204"/>
          </a:xfrm>
          <a:custGeom>
            <a:avLst/>
            <a:gdLst/>
            <a:ahLst/>
            <a:cxnLst/>
            <a:rect r="r" b="b" t="t" l="l"/>
            <a:pathLst>
              <a:path h="371204" w="1085828">
                <a:moveTo>
                  <a:pt x="0" y="0"/>
                </a:moveTo>
                <a:lnTo>
                  <a:pt x="1085828" y="0"/>
                </a:lnTo>
                <a:lnTo>
                  <a:pt x="1085828" y="371204"/>
                </a:lnTo>
                <a:lnTo>
                  <a:pt x="0" y="3712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96257" r="0" b="-96257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78025" y="1871709"/>
            <a:ext cx="857313" cy="15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"/>
              </a:lnSpc>
            </a:pPr>
            <a:r>
              <a:rPr lang="en-US" b="true" sz="1103" spc="110">
                <a:solidFill>
                  <a:srgbClr val="FFFFFF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КЛАСС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6574025" y="1752925"/>
            <a:ext cx="3762358" cy="371204"/>
          </a:xfrm>
          <a:custGeom>
            <a:avLst/>
            <a:gdLst/>
            <a:ahLst/>
            <a:cxnLst/>
            <a:rect r="r" b="b" t="t" l="l"/>
            <a:pathLst>
              <a:path h="371204" w="3762358">
                <a:moveTo>
                  <a:pt x="0" y="0"/>
                </a:moveTo>
                <a:lnTo>
                  <a:pt x="3762359" y="0"/>
                </a:lnTo>
                <a:lnTo>
                  <a:pt x="3762359" y="371204"/>
                </a:lnTo>
                <a:lnTo>
                  <a:pt x="0" y="371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56778" r="0" b="-456778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5507225" y="1752925"/>
            <a:ext cx="1085828" cy="371204"/>
          </a:xfrm>
          <a:custGeom>
            <a:avLst/>
            <a:gdLst/>
            <a:ahLst/>
            <a:cxnLst/>
            <a:rect r="r" b="b" t="t" l="l"/>
            <a:pathLst>
              <a:path h="371204" w="1085828">
                <a:moveTo>
                  <a:pt x="0" y="0"/>
                </a:moveTo>
                <a:lnTo>
                  <a:pt x="1085829" y="0"/>
                </a:lnTo>
                <a:lnTo>
                  <a:pt x="1085829" y="371204"/>
                </a:lnTo>
                <a:lnTo>
                  <a:pt x="0" y="3712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96257" r="0" b="-96257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366900" y="772044"/>
            <a:ext cx="9972675" cy="1252622"/>
            <a:chOff x="0" y="0"/>
            <a:chExt cx="13296900" cy="1670162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7006167" y="1459869"/>
              <a:ext cx="1143085" cy="210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80"/>
                </a:lnSpc>
              </a:pPr>
              <a:r>
                <a:rPr lang="en-US" b="true" sz="1103" spc="110">
                  <a:solidFill>
                    <a:srgbClr val="FFFFFF"/>
                  </a:solidFill>
                  <a:latin typeface="Tex Gyre Adventor Bold"/>
                  <a:ea typeface="Tex Gyre Adventor Bold"/>
                  <a:cs typeface="Tex Gyre Adventor Bold"/>
                  <a:sym typeface="Tex Gyre Adventor Bold"/>
                </a:rPr>
                <a:t>УЧИТЕЛЬ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38100"/>
              <a:ext cx="13296900" cy="1082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21"/>
                </a:lnSpc>
              </a:pPr>
              <a:r>
                <a:rPr lang="en-US" sz="5515" spc="275">
                  <a:solidFill>
                    <a:srgbClr val="1F5673"/>
                  </a:solidFill>
                  <a:latin typeface="CAT Neuzeit"/>
                  <a:ea typeface="CAT Neuzeit"/>
                  <a:cs typeface="CAT Neuzeit"/>
                  <a:sym typeface="CAT Neuzeit"/>
                </a:rPr>
                <a:t>РАСПИСАНИЕ УРОКОВ</a:t>
              </a: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-114250" y="-10588625"/>
            <a:ext cx="10933789" cy="10933789"/>
          </a:xfrm>
          <a:custGeom>
            <a:avLst/>
            <a:gdLst/>
            <a:ahLst/>
            <a:cxnLst/>
            <a:rect r="r" b="b" t="t" l="l"/>
            <a:pathLst>
              <a:path h="10933789" w="10933789">
                <a:moveTo>
                  <a:pt x="0" y="0"/>
                </a:moveTo>
                <a:lnTo>
                  <a:pt x="10933789" y="0"/>
                </a:lnTo>
                <a:lnTo>
                  <a:pt x="10933789" y="10933789"/>
                </a:lnTo>
                <a:lnTo>
                  <a:pt x="0" y="10933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-120600" y="7185025"/>
            <a:ext cx="10933789" cy="10933789"/>
          </a:xfrm>
          <a:custGeom>
            <a:avLst/>
            <a:gdLst/>
            <a:ahLst/>
            <a:cxnLst/>
            <a:rect r="r" b="b" t="t" l="l"/>
            <a:pathLst>
              <a:path h="10933789" w="10933789">
                <a:moveTo>
                  <a:pt x="0" y="0"/>
                </a:moveTo>
                <a:lnTo>
                  <a:pt x="10933789" y="0"/>
                </a:lnTo>
                <a:lnTo>
                  <a:pt x="10933789" y="10933789"/>
                </a:lnTo>
                <a:lnTo>
                  <a:pt x="0" y="10933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DAHDzmkjdMQ</dc:identifier>
  <dcterms:modified xsi:type="dcterms:W3CDTF">2011-08-01T06:04:30Z</dcterms:modified>
  <cp:revision>1</cp:revision>
  <dc:title>Синее и Бежевое Линии Школьное расписание</dc:title>
</cp:coreProperties>
</file>