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0693400" cy="7556500"/>
  <p:notesSz cx="6858000" cy="9144000"/>
  <p:embeddedFontLst>
    <p:embeddedFont>
      <p:font typeface="Bukhari Script" charset="1" panose="00000500000000000000"/>
      <p:regular r:id="rId7"/>
    </p:embeddedFont>
    <p:embeddedFont>
      <p:font typeface="Aristotelica Pro Condensed Heavy" charset="1" panose="00000A00000000000000"/>
      <p:regular r:id="rId8"/>
    </p:embeddedFont>
    <p:embeddedFont>
      <p:font typeface="Aristotelica Pro Condensed Semi-Bold" charset="1" panose="000006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6B46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5364367"/>
            <a:ext cx="10692000" cy="3171960"/>
          </a:xfrm>
          <a:custGeom>
            <a:avLst/>
            <a:gdLst/>
            <a:ahLst/>
            <a:cxnLst/>
            <a:rect r="r" b="b" t="t" l="l"/>
            <a:pathLst>
              <a:path h="3171960" w="10692000">
                <a:moveTo>
                  <a:pt x="0" y="0"/>
                </a:moveTo>
                <a:lnTo>
                  <a:pt x="10692000" y="0"/>
                </a:lnTo>
                <a:lnTo>
                  <a:pt x="10692000" y="3171960"/>
                </a:lnTo>
                <a:lnTo>
                  <a:pt x="0" y="31719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179952" y="501332"/>
            <a:ext cx="1977279" cy="3278668"/>
            <a:chOff x="0" y="0"/>
            <a:chExt cx="2636372" cy="4371557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69955" y="79309"/>
              <a:ext cx="2566418" cy="4292248"/>
              <a:chOff x="0" y="0"/>
              <a:chExt cx="959156" cy="1604156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959156" cy="1604156"/>
              </a:xfrm>
              <a:custGeom>
                <a:avLst/>
                <a:gdLst/>
                <a:ahLst/>
                <a:cxnLst/>
                <a:rect r="r" b="b" t="t" l="l"/>
                <a:pathLst>
                  <a:path h="1604156" w="959156">
                    <a:moveTo>
                      <a:pt x="834696" y="1604156"/>
                    </a:moveTo>
                    <a:lnTo>
                      <a:pt x="124460" y="1604156"/>
                    </a:lnTo>
                    <a:cubicBezTo>
                      <a:pt x="55880" y="1604156"/>
                      <a:pt x="0" y="1548276"/>
                      <a:pt x="0" y="1479696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834696" y="0"/>
                    </a:lnTo>
                    <a:cubicBezTo>
                      <a:pt x="903276" y="0"/>
                      <a:pt x="959156" y="55880"/>
                      <a:pt x="959156" y="124460"/>
                    </a:cubicBezTo>
                    <a:lnTo>
                      <a:pt x="959156" y="1479696"/>
                    </a:lnTo>
                    <a:cubicBezTo>
                      <a:pt x="959156" y="1548276"/>
                      <a:pt x="903276" y="1604156"/>
                      <a:pt x="834696" y="1604156"/>
                    </a:cubicBezTo>
                    <a:close/>
                  </a:path>
                </a:pathLst>
              </a:custGeom>
              <a:solidFill>
                <a:srgbClr val="1F4166"/>
              </a:solidFill>
            </p:spPr>
          </p:sp>
        </p:grpSp>
        <p:grpSp>
          <p:nvGrpSpPr>
            <p:cNvPr name="Group 6" id="6"/>
            <p:cNvGrpSpPr/>
            <p:nvPr/>
          </p:nvGrpSpPr>
          <p:grpSpPr>
            <a:xfrm rot="0">
              <a:off x="0" y="0"/>
              <a:ext cx="2566418" cy="4292248"/>
              <a:chOff x="0" y="0"/>
              <a:chExt cx="959156" cy="1604156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959156" cy="1604156"/>
              </a:xfrm>
              <a:custGeom>
                <a:avLst/>
                <a:gdLst/>
                <a:ahLst/>
                <a:cxnLst/>
                <a:rect r="r" b="b" t="t" l="l"/>
                <a:pathLst>
                  <a:path h="1604156" w="959156">
                    <a:moveTo>
                      <a:pt x="834696" y="1604156"/>
                    </a:moveTo>
                    <a:lnTo>
                      <a:pt x="124460" y="1604156"/>
                    </a:lnTo>
                    <a:cubicBezTo>
                      <a:pt x="55880" y="1604156"/>
                      <a:pt x="0" y="1548276"/>
                      <a:pt x="0" y="1479696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834696" y="0"/>
                    </a:lnTo>
                    <a:cubicBezTo>
                      <a:pt x="903276" y="0"/>
                      <a:pt x="959156" y="55880"/>
                      <a:pt x="959156" y="124460"/>
                    </a:cubicBezTo>
                    <a:lnTo>
                      <a:pt x="959156" y="1479696"/>
                    </a:lnTo>
                    <a:cubicBezTo>
                      <a:pt x="959156" y="1548276"/>
                      <a:pt x="903276" y="1604156"/>
                      <a:pt x="834696" y="1604156"/>
                    </a:cubicBezTo>
                    <a:close/>
                  </a:path>
                </a:pathLst>
              </a:custGeom>
              <a:solidFill>
                <a:srgbClr val="FED333"/>
              </a:solidFill>
            </p:spPr>
          </p:sp>
        </p:grpSp>
      </p:grpSp>
      <p:grpSp>
        <p:nvGrpSpPr>
          <p:cNvPr name="Group 8" id="8"/>
          <p:cNvGrpSpPr/>
          <p:nvPr/>
        </p:nvGrpSpPr>
        <p:grpSpPr>
          <a:xfrm rot="0">
            <a:off x="6200016" y="501332"/>
            <a:ext cx="1977279" cy="3278668"/>
            <a:chOff x="0" y="0"/>
            <a:chExt cx="2636372" cy="4371557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69955" y="79309"/>
              <a:ext cx="2566418" cy="4292248"/>
              <a:chOff x="0" y="0"/>
              <a:chExt cx="959156" cy="1604156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959156" cy="1604156"/>
              </a:xfrm>
              <a:custGeom>
                <a:avLst/>
                <a:gdLst/>
                <a:ahLst/>
                <a:cxnLst/>
                <a:rect r="r" b="b" t="t" l="l"/>
                <a:pathLst>
                  <a:path h="1604156" w="959156">
                    <a:moveTo>
                      <a:pt x="834696" y="1604156"/>
                    </a:moveTo>
                    <a:lnTo>
                      <a:pt x="124460" y="1604156"/>
                    </a:lnTo>
                    <a:cubicBezTo>
                      <a:pt x="55880" y="1604156"/>
                      <a:pt x="0" y="1548276"/>
                      <a:pt x="0" y="1479696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834696" y="0"/>
                    </a:lnTo>
                    <a:cubicBezTo>
                      <a:pt x="903276" y="0"/>
                      <a:pt x="959156" y="55880"/>
                      <a:pt x="959156" y="124460"/>
                    </a:cubicBezTo>
                    <a:lnTo>
                      <a:pt x="959156" y="1479696"/>
                    </a:lnTo>
                    <a:cubicBezTo>
                      <a:pt x="959156" y="1548276"/>
                      <a:pt x="903276" y="1604156"/>
                      <a:pt x="834696" y="1604156"/>
                    </a:cubicBezTo>
                    <a:close/>
                  </a:path>
                </a:pathLst>
              </a:custGeom>
              <a:solidFill>
                <a:srgbClr val="1F4166"/>
              </a:solidFill>
            </p:spPr>
          </p:sp>
        </p:grpSp>
        <p:grpSp>
          <p:nvGrpSpPr>
            <p:cNvPr name="Group 11" id="11"/>
            <p:cNvGrpSpPr/>
            <p:nvPr/>
          </p:nvGrpSpPr>
          <p:grpSpPr>
            <a:xfrm rot="0">
              <a:off x="0" y="0"/>
              <a:ext cx="2566418" cy="4292248"/>
              <a:chOff x="0" y="0"/>
              <a:chExt cx="959156" cy="1604156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959156" cy="1604156"/>
              </a:xfrm>
              <a:custGeom>
                <a:avLst/>
                <a:gdLst/>
                <a:ahLst/>
                <a:cxnLst/>
                <a:rect r="r" b="b" t="t" l="l"/>
                <a:pathLst>
                  <a:path h="1604156" w="959156">
                    <a:moveTo>
                      <a:pt x="834696" y="1604156"/>
                    </a:moveTo>
                    <a:lnTo>
                      <a:pt x="124460" y="1604156"/>
                    </a:lnTo>
                    <a:cubicBezTo>
                      <a:pt x="55880" y="1604156"/>
                      <a:pt x="0" y="1548276"/>
                      <a:pt x="0" y="1479696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834696" y="0"/>
                    </a:lnTo>
                    <a:cubicBezTo>
                      <a:pt x="903276" y="0"/>
                      <a:pt x="959156" y="55880"/>
                      <a:pt x="959156" y="124460"/>
                    </a:cubicBezTo>
                    <a:lnTo>
                      <a:pt x="959156" y="1479696"/>
                    </a:lnTo>
                    <a:cubicBezTo>
                      <a:pt x="959156" y="1548276"/>
                      <a:pt x="903276" y="1604156"/>
                      <a:pt x="834696" y="1604156"/>
                    </a:cubicBezTo>
                    <a:close/>
                  </a:path>
                </a:pathLst>
              </a:custGeom>
              <a:solidFill>
                <a:srgbClr val="FED333"/>
              </a:solidFill>
            </p:spPr>
          </p:sp>
        </p:grpSp>
      </p:grpSp>
      <p:grpSp>
        <p:nvGrpSpPr>
          <p:cNvPr name="Group 13" id="13"/>
          <p:cNvGrpSpPr/>
          <p:nvPr/>
        </p:nvGrpSpPr>
        <p:grpSpPr>
          <a:xfrm rot="0">
            <a:off x="4179952" y="3839482"/>
            <a:ext cx="1977279" cy="3278668"/>
            <a:chOff x="0" y="0"/>
            <a:chExt cx="2636372" cy="4371557"/>
          </a:xfrm>
        </p:grpSpPr>
        <p:grpSp>
          <p:nvGrpSpPr>
            <p:cNvPr name="Group 14" id="14"/>
            <p:cNvGrpSpPr/>
            <p:nvPr/>
          </p:nvGrpSpPr>
          <p:grpSpPr>
            <a:xfrm rot="0">
              <a:off x="69955" y="79309"/>
              <a:ext cx="2566418" cy="4292248"/>
              <a:chOff x="0" y="0"/>
              <a:chExt cx="959156" cy="1604156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959156" cy="1604156"/>
              </a:xfrm>
              <a:custGeom>
                <a:avLst/>
                <a:gdLst/>
                <a:ahLst/>
                <a:cxnLst/>
                <a:rect r="r" b="b" t="t" l="l"/>
                <a:pathLst>
                  <a:path h="1604156" w="959156">
                    <a:moveTo>
                      <a:pt x="834696" y="1604156"/>
                    </a:moveTo>
                    <a:lnTo>
                      <a:pt x="124460" y="1604156"/>
                    </a:lnTo>
                    <a:cubicBezTo>
                      <a:pt x="55880" y="1604156"/>
                      <a:pt x="0" y="1548276"/>
                      <a:pt x="0" y="1479696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834696" y="0"/>
                    </a:lnTo>
                    <a:cubicBezTo>
                      <a:pt x="903276" y="0"/>
                      <a:pt x="959156" y="55880"/>
                      <a:pt x="959156" y="124460"/>
                    </a:cubicBezTo>
                    <a:lnTo>
                      <a:pt x="959156" y="1479696"/>
                    </a:lnTo>
                    <a:cubicBezTo>
                      <a:pt x="959156" y="1548276"/>
                      <a:pt x="903276" y="1604156"/>
                      <a:pt x="834696" y="1604156"/>
                    </a:cubicBezTo>
                    <a:close/>
                  </a:path>
                </a:pathLst>
              </a:custGeom>
              <a:solidFill>
                <a:srgbClr val="1F4166"/>
              </a:solidFill>
            </p:spPr>
          </p:sp>
        </p:grpSp>
        <p:grpSp>
          <p:nvGrpSpPr>
            <p:cNvPr name="Group 16" id="16"/>
            <p:cNvGrpSpPr/>
            <p:nvPr/>
          </p:nvGrpSpPr>
          <p:grpSpPr>
            <a:xfrm rot="0">
              <a:off x="0" y="0"/>
              <a:ext cx="2566418" cy="4292248"/>
              <a:chOff x="0" y="0"/>
              <a:chExt cx="959156" cy="1604156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959156" cy="1604156"/>
              </a:xfrm>
              <a:custGeom>
                <a:avLst/>
                <a:gdLst/>
                <a:ahLst/>
                <a:cxnLst/>
                <a:rect r="r" b="b" t="t" l="l"/>
                <a:pathLst>
                  <a:path h="1604156" w="959156">
                    <a:moveTo>
                      <a:pt x="834696" y="1604156"/>
                    </a:moveTo>
                    <a:lnTo>
                      <a:pt x="124460" y="1604156"/>
                    </a:lnTo>
                    <a:cubicBezTo>
                      <a:pt x="55880" y="1604156"/>
                      <a:pt x="0" y="1548276"/>
                      <a:pt x="0" y="1479696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834696" y="0"/>
                    </a:lnTo>
                    <a:cubicBezTo>
                      <a:pt x="903276" y="0"/>
                      <a:pt x="959156" y="55880"/>
                      <a:pt x="959156" y="124460"/>
                    </a:cubicBezTo>
                    <a:lnTo>
                      <a:pt x="959156" y="1479696"/>
                    </a:lnTo>
                    <a:cubicBezTo>
                      <a:pt x="959156" y="1548276"/>
                      <a:pt x="903276" y="1604156"/>
                      <a:pt x="834696" y="1604156"/>
                    </a:cubicBezTo>
                    <a:close/>
                  </a:path>
                </a:pathLst>
              </a:custGeom>
              <a:solidFill>
                <a:srgbClr val="FED333"/>
              </a:solidFill>
            </p:spPr>
          </p:sp>
        </p:grpSp>
      </p:grpSp>
      <p:grpSp>
        <p:nvGrpSpPr>
          <p:cNvPr name="Group 18" id="18"/>
          <p:cNvGrpSpPr/>
          <p:nvPr/>
        </p:nvGrpSpPr>
        <p:grpSpPr>
          <a:xfrm rot="0">
            <a:off x="8220079" y="501332"/>
            <a:ext cx="1977279" cy="3278668"/>
            <a:chOff x="0" y="0"/>
            <a:chExt cx="2636372" cy="4371557"/>
          </a:xfrm>
        </p:grpSpPr>
        <p:grpSp>
          <p:nvGrpSpPr>
            <p:cNvPr name="Group 19" id="19"/>
            <p:cNvGrpSpPr/>
            <p:nvPr/>
          </p:nvGrpSpPr>
          <p:grpSpPr>
            <a:xfrm rot="0">
              <a:off x="69955" y="79309"/>
              <a:ext cx="2566418" cy="4292248"/>
              <a:chOff x="0" y="0"/>
              <a:chExt cx="959156" cy="1604156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0" y="0"/>
                <a:ext cx="959156" cy="1604156"/>
              </a:xfrm>
              <a:custGeom>
                <a:avLst/>
                <a:gdLst/>
                <a:ahLst/>
                <a:cxnLst/>
                <a:rect r="r" b="b" t="t" l="l"/>
                <a:pathLst>
                  <a:path h="1604156" w="959156">
                    <a:moveTo>
                      <a:pt x="834696" y="1604156"/>
                    </a:moveTo>
                    <a:lnTo>
                      <a:pt x="124460" y="1604156"/>
                    </a:lnTo>
                    <a:cubicBezTo>
                      <a:pt x="55880" y="1604156"/>
                      <a:pt x="0" y="1548276"/>
                      <a:pt x="0" y="1479696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834696" y="0"/>
                    </a:lnTo>
                    <a:cubicBezTo>
                      <a:pt x="903276" y="0"/>
                      <a:pt x="959156" y="55880"/>
                      <a:pt x="959156" y="124460"/>
                    </a:cubicBezTo>
                    <a:lnTo>
                      <a:pt x="959156" y="1479696"/>
                    </a:lnTo>
                    <a:cubicBezTo>
                      <a:pt x="959156" y="1548276"/>
                      <a:pt x="903276" y="1604156"/>
                      <a:pt x="834696" y="1604156"/>
                    </a:cubicBezTo>
                    <a:close/>
                  </a:path>
                </a:pathLst>
              </a:custGeom>
              <a:solidFill>
                <a:srgbClr val="1F4166"/>
              </a:solidFill>
            </p:spPr>
          </p:sp>
        </p:grpSp>
        <p:grpSp>
          <p:nvGrpSpPr>
            <p:cNvPr name="Group 21" id="21"/>
            <p:cNvGrpSpPr/>
            <p:nvPr/>
          </p:nvGrpSpPr>
          <p:grpSpPr>
            <a:xfrm rot="0">
              <a:off x="0" y="0"/>
              <a:ext cx="2566418" cy="4292248"/>
              <a:chOff x="0" y="0"/>
              <a:chExt cx="959156" cy="1604156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959156" cy="1604156"/>
              </a:xfrm>
              <a:custGeom>
                <a:avLst/>
                <a:gdLst/>
                <a:ahLst/>
                <a:cxnLst/>
                <a:rect r="r" b="b" t="t" l="l"/>
                <a:pathLst>
                  <a:path h="1604156" w="959156">
                    <a:moveTo>
                      <a:pt x="834696" y="1604156"/>
                    </a:moveTo>
                    <a:lnTo>
                      <a:pt x="124460" y="1604156"/>
                    </a:lnTo>
                    <a:cubicBezTo>
                      <a:pt x="55880" y="1604156"/>
                      <a:pt x="0" y="1548276"/>
                      <a:pt x="0" y="1479696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834696" y="0"/>
                    </a:lnTo>
                    <a:cubicBezTo>
                      <a:pt x="903276" y="0"/>
                      <a:pt x="959156" y="55880"/>
                      <a:pt x="959156" y="124460"/>
                    </a:cubicBezTo>
                    <a:lnTo>
                      <a:pt x="959156" y="1479696"/>
                    </a:lnTo>
                    <a:cubicBezTo>
                      <a:pt x="959156" y="1548276"/>
                      <a:pt x="903276" y="1604156"/>
                      <a:pt x="834696" y="1604156"/>
                    </a:cubicBezTo>
                    <a:close/>
                  </a:path>
                </a:pathLst>
              </a:custGeom>
              <a:solidFill>
                <a:srgbClr val="FED333"/>
              </a:solidFill>
            </p:spPr>
          </p:sp>
        </p:grpSp>
      </p:grpSp>
      <p:grpSp>
        <p:nvGrpSpPr>
          <p:cNvPr name="Group 23" id="23"/>
          <p:cNvGrpSpPr/>
          <p:nvPr/>
        </p:nvGrpSpPr>
        <p:grpSpPr>
          <a:xfrm rot="0">
            <a:off x="6200016" y="3839482"/>
            <a:ext cx="1977279" cy="3278668"/>
            <a:chOff x="0" y="0"/>
            <a:chExt cx="2636372" cy="4371557"/>
          </a:xfrm>
        </p:grpSpPr>
        <p:grpSp>
          <p:nvGrpSpPr>
            <p:cNvPr name="Group 24" id="24"/>
            <p:cNvGrpSpPr/>
            <p:nvPr/>
          </p:nvGrpSpPr>
          <p:grpSpPr>
            <a:xfrm rot="0">
              <a:off x="69955" y="79309"/>
              <a:ext cx="2566418" cy="4292248"/>
              <a:chOff x="0" y="0"/>
              <a:chExt cx="959156" cy="1604156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0" y="0"/>
                <a:ext cx="959156" cy="1604156"/>
              </a:xfrm>
              <a:custGeom>
                <a:avLst/>
                <a:gdLst/>
                <a:ahLst/>
                <a:cxnLst/>
                <a:rect r="r" b="b" t="t" l="l"/>
                <a:pathLst>
                  <a:path h="1604156" w="959156">
                    <a:moveTo>
                      <a:pt x="834696" y="1604156"/>
                    </a:moveTo>
                    <a:lnTo>
                      <a:pt x="124460" y="1604156"/>
                    </a:lnTo>
                    <a:cubicBezTo>
                      <a:pt x="55880" y="1604156"/>
                      <a:pt x="0" y="1548276"/>
                      <a:pt x="0" y="1479696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834696" y="0"/>
                    </a:lnTo>
                    <a:cubicBezTo>
                      <a:pt x="903276" y="0"/>
                      <a:pt x="959156" y="55880"/>
                      <a:pt x="959156" y="124460"/>
                    </a:cubicBezTo>
                    <a:lnTo>
                      <a:pt x="959156" y="1479696"/>
                    </a:lnTo>
                    <a:cubicBezTo>
                      <a:pt x="959156" y="1548276"/>
                      <a:pt x="903276" y="1604156"/>
                      <a:pt x="834696" y="1604156"/>
                    </a:cubicBezTo>
                    <a:close/>
                  </a:path>
                </a:pathLst>
              </a:custGeom>
              <a:solidFill>
                <a:srgbClr val="1F4166"/>
              </a:solidFill>
            </p:spPr>
          </p:sp>
        </p:grpSp>
        <p:grpSp>
          <p:nvGrpSpPr>
            <p:cNvPr name="Group 26" id="26"/>
            <p:cNvGrpSpPr/>
            <p:nvPr/>
          </p:nvGrpSpPr>
          <p:grpSpPr>
            <a:xfrm rot="0">
              <a:off x="0" y="0"/>
              <a:ext cx="2566418" cy="4292248"/>
              <a:chOff x="0" y="0"/>
              <a:chExt cx="959156" cy="1604156"/>
            </a:xfrm>
          </p:grpSpPr>
          <p:sp>
            <p:nvSpPr>
              <p:cNvPr name="Freeform 27" id="27"/>
              <p:cNvSpPr/>
              <p:nvPr/>
            </p:nvSpPr>
            <p:spPr>
              <a:xfrm flipH="false" flipV="false" rot="0">
                <a:off x="0" y="0"/>
                <a:ext cx="959156" cy="1604156"/>
              </a:xfrm>
              <a:custGeom>
                <a:avLst/>
                <a:gdLst/>
                <a:ahLst/>
                <a:cxnLst/>
                <a:rect r="r" b="b" t="t" l="l"/>
                <a:pathLst>
                  <a:path h="1604156" w="959156">
                    <a:moveTo>
                      <a:pt x="834696" y="1604156"/>
                    </a:moveTo>
                    <a:lnTo>
                      <a:pt x="124460" y="1604156"/>
                    </a:lnTo>
                    <a:cubicBezTo>
                      <a:pt x="55880" y="1604156"/>
                      <a:pt x="0" y="1548276"/>
                      <a:pt x="0" y="1479696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834696" y="0"/>
                    </a:lnTo>
                    <a:cubicBezTo>
                      <a:pt x="903276" y="0"/>
                      <a:pt x="959156" y="55880"/>
                      <a:pt x="959156" y="124460"/>
                    </a:cubicBezTo>
                    <a:lnTo>
                      <a:pt x="959156" y="1479696"/>
                    </a:lnTo>
                    <a:cubicBezTo>
                      <a:pt x="959156" y="1548276"/>
                      <a:pt x="903276" y="1604156"/>
                      <a:pt x="834696" y="1604156"/>
                    </a:cubicBezTo>
                    <a:close/>
                  </a:path>
                </a:pathLst>
              </a:custGeom>
              <a:solidFill>
                <a:srgbClr val="FED333"/>
              </a:solidFill>
            </p:spPr>
          </p:sp>
        </p:grpSp>
      </p:grpSp>
      <p:grpSp>
        <p:nvGrpSpPr>
          <p:cNvPr name="Group 28" id="28"/>
          <p:cNvGrpSpPr/>
          <p:nvPr/>
        </p:nvGrpSpPr>
        <p:grpSpPr>
          <a:xfrm rot="0">
            <a:off x="8220079" y="3839482"/>
            <a:ext cx="1977279" cy="3278668"/>
            <a:chOff x="0" y="0"/>
            <a:chExt cx="2636372" cy="4371557"/>
          </a:xfrm>
        </p:grpSpPr>
        <p:grpSp>
          <p:nvGrpSpPr>
            <p:cNvPr name="Group 29" id="29"/>
            <p:cNvGrpSpPr/>
            <p:nvPr/>
          </p:nvGrpSpPr>
          <p:grpSpPr>
            <a:xfrm rot="0">
              <a:off x="69955" y="79309"/>
              <a:ext cx="2566418" cy="4292248"/>
              <a:chOff x="0" y="0"/>
              <a:chExt cx="959156" cy="1604156"/>
            </a:xfrm>
          </p:grpSpPr>
          <p:sp>
            <p:nvSpPr>
              <p:cNvPr name="Freeform 30" id="30"/>
              <p:cNvSpPr/>
              <p:nvPr/>
            </p:nvSpPr>
            <p:spPr>
              <a:xfrm flipH="false" flipV="false" rot="0">
                <a:off x="0" y="0"/>
                <a:ext cx="959156" cy="1604156"/>
              </a:xfrm>
              <a:custGeom>
                <a:avLst/>
                <a:gdLst/>
                <a:ahLst/>
                <a:cxnLst/>
                <a:rect r="r" b="b" t="t" l="l"/>
                <a:pathLst>
                  <a:path h="1604156" w="959156">
                    <a:moveTo>
                      <a:pt x="834696" y="1604156"/>
                    </a:moveTo>
                    <a:lnTo>
                      <a:pt x="124460" y="1604156"/>
                    </a:lnTo>
                    <a:cubicBezTo>
                      <a:pt x="55880" y="1604156"/>
                      <a:pt x="0" y="1548276"/>
                      <a:pt x="0" y="1479696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834696" y="0"/>
                    </a:lnTo>
                    <a:cubicBezTo>
                      <a:pt x="903276" y="0"/>
                      <a:pt x="959156" y="55880"/>
                      <a:pt x="959156" y="124460"/>
                    </a:cubicBezTo>
                    <a:lnTo>
                      <a:pt x="959156" y="1479696"/>
                    </a:lnTo>
                    <a:cubicBezTo>
                      <a:pt x="959156" y="1548276"/>
                      <a:pt x="903276" y="1604156"/>
                      <a:pt x="834696" y="1604156"/>
                    </a:cubicBezTo>
                    <a:close/>
                  </a:path>
                </a:pathLst>
              </a:custGeom>
              <a:solidFill>
                <a:srgbClr val="1F4166"/>
              </a:solidFill>
            </p:spPr>
          </p:sp>
        </p:grpSp>
        <p:grpSp>
          <p:nvGrpSpPr>
            <p:cNvPr name="Group 31" id="31"/>
            <p:cNvGrpSpPr/>
            <p:nvPr/>
          </p:nvGrpSpPr>
          <p:grpSpPr>
            <a:xfrm rot="0">
              <a:off x="0" y="0"/>
              <a:ext cx="2566418" cy="4292248"/>
              <a:chOff x="0" y="0"/>
              <a:chExt cx="959156" cy="1604156"/>
            </a:xfrm>
          </p:grpSpPr>
          <p:sp>
            <p:nvSpPr>
              <p:cNvPr name="Freeform 32" id="32"/>
              <p:cNvSpPr/>
              <p:nvPr/>
            </p:nvSpPr>
            <p:spPr>
              <a:xfrm flipH="false" flipV="false" rot="0">
                <a:off x="0" y="0"/>
                <a:ext cx="959156" cy="1604156"/>
              </a:xfrm>
              <a:custGeom>
                <a:avLst/>
                <a:gdLst/>
                <a:ahLst/>
                <a:cxnLst/>
                <a:rect r="r" b="b" t="t" l="l"/>
                <a:pathLst>
                  <a:path h="1604156" w="959156">
                    <a:moveTo>
                      <a:pt x="834696" y="1604156"/>
                    </a:moveTo>
                    <a:lnTo>
                      <a:pt x="124460" y="1604156"/>
                    </a:lnTo>
                    <a:cubicBezTo>
                      <a:pt x="55880" y="1604156"/>
                      <a:pt x="0" y="1548276"/>
                      <a:pt x="0" y="1479696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834696" y="0"/>
                    </a:lnTo>
                    <a:cubicBezTo>
                      <a:pt x="903276" y="0"/>
                      <a:pt x="959156" y="55880"/>
                      <a:pt x="959156" y="124460"/>
                    </a:cubicBezTo>
                    <a:lnTo>
                      <a:pt x="959156" y="1479696"/>
                    </a:lnTo>
                    <a:cubicBezTo>
                      <a:pt x="959156" y="1548276"/>
                      <a:pt x="903276" y="1604156"/>
                      <a:pt x="834696" y="1604156"/>
                    </a:cubicBezTo>
                    <a:close/>
                  </a:path>
                </a:pathLst>
              </a:custGeom>
              <a:solidFill>
                <a:srgbClr val="FED333"/>
              </a:solidFill>
            </p:spPr>
          </p:sp>
        </p:grpSp>
      </p:grpSp>
      <p:sp>
        <p:nvSpPr>
          <p:cNvPr name="Freeform 33" id="33"/>
          <p:cNvSpPr/>
          <p:nvPr/>
        </p:nvSpPr>
        <p:spPr>
          <a:xfrm flipH="false" flipV="false" rot="0">
            <a:off x="293380" y="1985362"/>
            <a:ext cx="4032870" cy="5440635"/>
          </a:xfrm>
          <a:custGeom>
            <a:avLst/>
            <a:gdLst/>
            <a:ahLst/>
            <a:cxnLst/>
            <a:rect r="r" b="b" t="t" l="l"/>
            <a:pathLst>
              <a:path h="5440635" w="4032870">
                <a:moveTo>
                  <a:pt x="0" y="0"/>
                </a:moveTo>
                <a:lnTo>
                  <a:pt x="4032870" y="0"/>
                </a:lnTo>
                <a:lnTo>
                  <a:pt x="4032870" y="5440635"/>
                </a:lnTo>
                <a:lnTo>
                  <a:pt x="0" y="54406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34" id="34"/>
          <p:cNvSpPr txBox="true"/>
          <p:nvPr/>
        </p:nvSpPr>
        <p:spPr>
          <a:xfrm rot="0">
            <a:off x="539421" y="495649"/>
            <a:ext cx="3307335" cy="10778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89"/>
              </a:lnSpc>
            </a:pPr>
            <a:r>
              <a:rPr lang="en-US" sz="4543">
                <a:solidFill>
                  <a:srgbClr val="1F4166"/>
                </a:solidFill>
                <a:latin typeface="Bukhari Script"/>
                <a:ea typeface="Bukhari Script"/>
                <a:cs typeface="Bukhari Script"/>
                <a:sym typeface="Bukhari Script"/>
              </a:rPr>
              <a:t>Расписание уроков</a:t>
            </a:r>
          </a:p>
        </p:txBody>
      </p:sp>
      <p:sp>
        <p:nvSpPr>
          <p:cNvPr name="AutoShape 35" id="35"/>
          <p:cNvSpPr/>
          <p:nvPr/>
        </p:nvSpPr>
        <p:spPr>
          <a:xfrm rot="0">
            <a:off x="2600863" y="1430698"/>
            <a:ext cx="998439" cy="0"/>
          </a:xfrm>
          <a:prstGeom prst="line">
            <a:avLst/>
          </a:prstGeom>
          <a:ln cap="rnd" w="47625">
            <a:solidFill>
              <a:srgbClr val="1F416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36" id="36"/>
          <p:cNvSpPr txBox="true"/>
          <p:nvPr/>
        </p:nvSpPr>
        <p:spPr>
          <a:xfrm rot="0">
            <a:off x="4381007" y="4053712"/>
            <a:ext cx="1522703" cy="2571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800"/>
              </a:lnSpc>
              <a:spcBef>
                <a:spcPct val="0"/>
              </a:spcBef>
            </a:pPr>
            <a:r>
              <a:rPr lang="en-US" sz="2000">
                <a:solidFill>
                  <a:srgbClr val="1F4166"/>
                </a:solidFill>
                <a:latin typeface="Bukhari Script"/>
                <a:ea typeface="Bukhari Script"/>
                <a:cs typeface="Bukhari Script"/>
                <a:sym typeface="Bukhari Script"/>
              </a:rPr>
              <a:t>Среда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4350063" y="715562"/>
            <a:ext cx="1584593" cy="4856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800"/>
              </a:lnSpc>
              <a:spcBef>
                <a:spcPct val="0"/>
              </a:spcBef>
            </a:pPr>
            <a:r>
              <a:rPr lang="en-US" sz="2000">
                <a:solidFill>
                  <a:srgbClr val="1F4166"/>
                </a:solidFill>
                <a:latin typeface="Bukhari Script"/>
                <a:ea typeface="Bukhari Script"/>
                <a:cs typeface="Bukhari Script"/>
                <a:sym typeface="Bukhari Script"/>
              </a:rPr>
              <a:t>Время занятий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6326937" y="715562"/>
            <a:ext cx="1670971" cy="2571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800"/>
              </a:lnSpc>
              <a:spcBef>
                <a:spcPct val="0"/>
              </a:spcBef>
            </a:pPr>
            <a:r>
              <a:rPr lang="en-US" sz="2000">
                <a:solidFill>
                  <a:srgbClr val="1F4166"/>
                </a:solidFill>
                <a:latin typeface="Bukhari Script"/>
                <a:ea typeface="Bukhari Script"/>
                <a:cs typeface="Bukhari Script"/>
                <a:sym typeface="Bukhari Script"/>
              </a:rPr>
              <a:t>Понедельник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8349696" y="715562"/>
            <a:ext cx="1665578" cy="2571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800"/>
              </a:lnSpc>
              <a:spcBef>
                <a:spcPct val="0"/>
              </a:spcBef>
            </a:pPr>
            <a:r>
              <a:rPr lang="en-US" sz="2000">
                <a:solidFill>
                  <a:srgbClr val="1F4166"/>
                </a:solidFill>
                <a:latin typeface="Bukhari Script"/>
                <a:ea typeface="Bukhari Script"/>
                <a:cs typeface="Bukhari Script"/>
                <a:sym typeface="Bukhari Script"/>
              </a:rPr>
              <a:t>Вторник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6386579" y="4053712"/>
            <a:ext cx="1551687" cy="2571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800"/>
              </a:lnSpc>
              <a:spcBef>
                <a:spcPct val="0"/>
              </a:spcBef>
            </a:pPr>
            <a:r>
              <a:rPr lang="en-US" sz="2000">
                <a:solidFill>
                  <a:srgbClr val="1F4166"/>
                </a:solidFill>
                <a:latin typeface="Bukhari Script"/>
                <a:ea typeface="Bukhari Script"/>
                <a:cs typeface="Bukhari Script"/>
                <a:sym typeface="Bukhari Script"/>
              </a:rPr>
              <a:t>Четверг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8452783" y="4053712"/>
            <a:ext cx="1459404" cy="2571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800"/>
              </a:lnSpc>
              <a:spcBef>
                <a:spcPct val="0"/>
              </a:spcBef>
            </a:pPr>
            <a:r>
              <a:rPr lang="en-US" sz="2000">
                <a:solidFill>
                  <a:srgbClr val="1F4166"/>
                </a:solidFill>
                <a:latin typeface="Bukhari Script"/>
                <a:ea typeface="Bukhari Script"/>
                <a:cs typeface="Bukhari Script"/>
                <a:sym typeface="Bukhari Script"/>
              </a:rPr>
              <a:t>Пятница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4613807" y="1209742"/>
            <a:ext cx="1217903" cy="21405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499"/>
              </a:lnSpc>
            </a:pPr>
            <a:r>
              <a:rPr lang="en-US" b="true" sz="1399">
                <a:solidFill>
                  <a:srgbClr val="1F4166"/>
                </a:solidFill>
                <a:latin typeface="Aristotelica Pro Condensed Heavy"/>
                <a:ea typeface="Aristotelica Pro Condensed Heavy"/>
                <a:cs typeface="Aristotelica Pro Condensed Heavy"/>
                <a:sym typeface="Aristotelica Pro Condensed Heavy"/>
              </a:rPr>
              <a:t>1. </a:t>
            </a:r>
            <a:r>
              <a:rPr lang="en-US" b="true" sz="1399" u="none">
                <a:solidFill>
                  <a:srgbClr val="1F4166"/>
                </a:solidFill>
                <a:latin typeface="Aristotelica Pro Condensed Heavy"/>
                <a:ea typeface="Aristotelica Pro Condensed Heavy"/>
                <a:cs typeface="Aristotelica Pro Condensed Heavy"/>
                <a:sym typeface="Aristotelica Pro Condensed Heavy"/>
              </a:rPr>
              <a:t>9:00 - 9:40</a:t>
            </a:r>
          </a:p>
          <a:p>
            <a:pPr algn="l" marL="0" indent="0" lvl="0">
              <a:lnSpc>
                <a:spcPts val="3499"/>
              </a:lnSpc>
            </a:pPr>
            <a:r>
              <a:rPr lang="en-US" b="true" sz="1399" u="none">
                <a:solidFill>
                  <a:srgbClr val="1F4166"/>
                </a:solidFill>
                <a:latin typeface="Aristotelica Pro Condensed Heavy"/>
                <a:ea typeface="Aristotelica Pro Condensed Heavy"/>
                <a:cs typeface="Aristotelica Pro Condensed Heavy"/>
                <a:sym typeface="Aristotelica Pro Condensed Heavy"/>
              </a:rPr>
              <a:t>2. 9:55 - 10:35</a:t>
            </a:r>
          </a:p>
          <a:p>
            <a:pPr algn="l" marL="0" indent="0" lvl="0">
              <a:lnSpc>
                <a:spcPts val="3499"/>
              </a:lnSpc>
            </a:pPr>
            <a:r>
              <a:rPr lang="en-US" b="true" sz="1399" u="none">
                <a:solidFill>
                  <a:srgbClr val="1F4166"/>
                </a:solidFill>
                <a:latin typeface="Aristotelica Pro Condensed Heavy"/>
                <a:ea typeface="Aristotelica Pro Condensed Heavy"/>
                <a:cs typeface="Aristotelica Pro Condensed Heavy"/>
                <a:sym typeface="Aristotelica Pro Condensed Heavy"/>
              </a:rPr>
              <a:t>3. 10:50 - 11:30</a:t>
            </a:r>
          </a:p>
          <a:p>
            <a:pPr algn="l" marL="0" indent="0" lvl="0">
              <a:lnSpc>
                <a:spcPts val="3499"/>
              </a:lnSpc>
            </a:pPr>
            <a:r>
              <a:rPr lang="en-US" b="true" sz="1399" u="none">
                <a:solidFill>
                  <a:srgbClr val="1F4166"/>
                </a:solidFill>
                <a:latin typeface="Aristotelica Pro Condensed Heavy"/>
                <a:ea typeface="Aristotelica Pro Condensed Heavy"/>
                <a:cs typeface="Aristotelica Pro Condensed Heavy"/>
                <a:sym typeface="Aristotelica Pro Condensed Heavy"/>
              </a:rPr>
              <a:t>4. 12:00 - 12:30</a:t>
            </a:r>
          </a:p>
          <a:p>
            <a:pPr algn="l" marL="0" indent="0" lvl="0">
              <a:lnSpc>
                <a:spcPts val="3499"/>
              </a:lnSpc>
            </a:pPr>
            <a:r>
              <a:rPr lang="en-US" b="true" sz="1399" u="none">
                <a:solidFill>
                  <a:srgbClr val="1F4166"/>
                </a:solidFill>
                <a:latin typeface="Aristotelica Pro Condensed Heavy"/>
                <a:ea typeface="Aristotelica Pro Condensed Heavy"/>
                <a:cs typeface="Aristotelica Pro Condensed Heavy"/>
                <a:sym typeface="Aristotelica Pro Condensed Heavy"/>
              </a:rPr>
              <a:t>5. 13:25 - 14:05</a:t>
            </a:r>
          </a:p>
        </p:txBody>
      </p:sp>
      <p:grpSp>
        <p:nvGrpSpPr>
          <p:cNvPr name="Group 43" id="43"/>
          <p:cNvGrpSpPr/>
          <p:nvPr/>
        </p:nvGrpSpPr>
        <p:grpSpPr>
          <a:xfrm rot="0">
            <a:off x="4309570" y="4669173"/>
            <a:ext cx="1617953" cy="1698418"/>
            <a:chOff x="0" y="0"/>
            <a:chExt cx="2157271" cy="2264558"/>
          </a:xfrm>
        </p:grpSpPr>
        <p:sp>
          <p:nvSpPr>
            <p:cNvPr name="TextBox 44" id="44"/>
            <p:cNvSpPr txBox="true"/>
            <p:nvPr/>
          </p:nvSpPr>
          <p:spPr>
            <a:xfrm rot="0">
              <a:off x="0" y="19050"/>
              <a:ext cx="2157271" cy="4046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187"/>
                </a:lnSpc>
              </a:pPr>
              <a:r>
                <a:rPr lang="en-US" b="true" sz="1199">
                  <a:solidFill>
                    <a:srgbClr val="1F4166"/>
                  </a:solidFill>
                  <a:latin typeface="Aristotelica Pro Condensed Semi-Bold"/>
                  <a:ea typeface="Aristotelica Pro Condensed Semi-Bold"/>
                  <a:cs typeface="Aristotelica Pro Condensed Semi-Bold"/>
                  <a:sym typeface="Aristotelica Pro Condensed Semi-Bold"/>
                </a:rPr>
                <a:t>1. ЛИТЕРАТУРНОЕ </a:t>
              </a:r>
            </a:p>
            <a:p>
              <a:pPr algn="ctr" marL="0" indent="0" lvl="0">
                <a:lnSpc>
                  <a:spcPts val="1187"/>
                </a:lnSpc>
                <a:spcBef>
                  <a:spcPct val="0"/>
                </a:spcBef>
              </a:pPr>
              <a:r>
                <a:rPr lang="en-US" b="true" sz="1199">
                  <a:solidFill>
                    <a:srgbClr val="1F4166"/>
                  </a:solidFill>
                  <a:latin typeface="Aristotelica Pro Condensed Semi-Bold"/>
                  <a:ea typeface="Aristotelica Pro Condensed Semi-Bold"/>
                  <a:cs typeface="Aristotelica Pro Condensed Semi-Bold"/>
                  <a:sym typeface="Aristotelica Pro Condensed Semi-Bold"/>
                </a:rPr>
                <a:t>ЧТЕНИЕ</a:t>
              </a:r>
            </a:p>
          </p:txBody>
        </p:sp>
        <p:sp>
          <p:nvSpPr>
            <p:cNvPr name="TextBox 45" id="45"/>
            <p:cNvSpPr txBox="true"/>
            <p:nvPr/>
          </p:nvSpPr>
          <p:spPr>
            <a:xfrm rot="0">
              <a:off x="0" y="696179"/>
              <a:ext cx="2157271" cy="4046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187"/>
                </a:lnSpc>
              </a:pPr>
              <a:r>
                <a:rPr lang="en-US" b="true" sz="1199">
                  <a:solidFill>
                    <a:srgbClr val="1F4166"/>
                  </a:solidFill>
                  <a:latin typeface="Aristotelica Pro Condensed Semi-Bold"/>
                  <a:ea typeface="Aristotelica Pro Condensed Semi-Bold"/>
                  <a:cs typeface="Aristotelica Pro Condensed Semi-Bold"/>
                  <a:sym typeface="Aristotelica Pro Condensed Semi-Bold"/>
                </a:rPr>
                <a:t>2. РУССКИЙ </a:t>
              </a:r>
            </a:p>
            <a:p>
              <a:pPr algn="ctr" marL="0" indent="0" lvl="0">
                <a:lnSpc>
                  <a:spcPts val="1187"/>
                </a:lnSpc>
                <a:spcBef>
                  <a:spcPct val="0"/>
                </a:spcBef>
              </a:pPr>
              <a:r>
                <a:rPr lang="en-US" b="true" sz="1199">
                  <a:solidFill>
                    <a:srgbClr val="1F4166"/>
                  </a:solidFill>
                  <a:latin typeface="Aristotelica Pro Condensed Semi-Bold"/>
                  <a:ea typeface="Aristotelica Pro Condensed Semi-Bold"/>
                  <a:cs typeface="Aristotelica Pro Condensed Semi-Bold"/>
                  <a:sym typeface="Aristotelica Pro Condensed Semi-Bold"/>
                </a:rPr>
                <a:t>ЯЗЫК</a:t>
              </a:r>
            </a:p>
          </p:txBody>
        </p:sp>
        <p:sp>
          <p:nvSpPr>
            <p:cNvPr name="TextBox 46" id="46"/>
            <p:cNvSpPr txBox="true"/>
            <p:nvPr/>
          </p:nvSpPr>
          <p:spPr>
            <a:xfrm rot="0">
              <a:off x="0" y="1373307"/>
              <a:ext cx="2157271" cy="2141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1187"/>
                </a:lnSpc>
                <a:spcBef>
                  <a:spcPct val="0"/>
                </a:spcBef>
              </a:pPr>
              <a:r>
                <a:rPr lang="en-US" b="true" sz="1199">
                  <a:solidFill>
                    <a:srgbClr val="1F4166"/>
                  </a:solidFill>
                  <a:latin typeface="Aristotelica Pro Condensed Semi-Bold"/>
                  <a:ea typeface="Aristotelica Pro Condensed Semi-Bold"/>
                  <a:cs typeface="Aristotelica Pro Condensed Semi-Bold"/>
                  <a:sym typeface="Aristotelica Pro Condensed Semi-Bold"/>
                </a:rPr>
                <a:t>3. МАТЕМАТИКА</a:t>
              </a:r>
            </a:p>
          </p:txBody>
        </p:sp>
        <p:sp>
          <p:nvSpPr>
            <p:cNvPr name="TextBox 47" id="47"/>
            <p:cNvSpPr txBox="true"/>
            <p:nvPr/>
          </p:nvSpPr>
          <p:spPr>
            <a:xfrm rot="0">
              <a:off x="0" y="1859936"/>
              <a:ext cx="2157271" cy="4046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187"/>
                </a:lnSpc>
              </a:pPr>
              <a:r>
                <a:rPr lang="en-US" b="true" sz="1199">
                  <a:solidFill>
                    <a:srgbClr val="1F4166"/>
                  </a:solidFill>
                  <a:latin typeface="Aristotelica Pro Condensed Semi-Bold"/>
                  <a:ea typeface="Aristotelica Pro Condensed Semi-Bold"/>
                  <a:cs typeface="Aristotelica Pro Condensed Semi-Bold"/>
                  <a:sym typeface="Aristotelica Pro Condensed Semi-Bold"/>
                </a:rPr>
                <a:t>4. ФИЗИЧЕСКАЯ </a:t>
              </a:r>
            </a:p>
            <a:p>
              <a:pPr algn="ctr" marL="0" indent="0" lvl="0">
                <a:lnSpc>
                  <a:spcPts val="1187"/>
                </a:lnSpc>
                <a:spcBef>
                  <a:spcPct val="0"/>
                </a:spcBef>
              </a:pPr>
              <a:r>
                <a:rPr lang="en-US" b="true" sz="1199">
                  <a:solidFill>
                    <a:srgbClr val="1F4166"/>
                  </a:solidFill>
                  <a:latin typeface="Aristotelica Pro Condensed Semi-Bold"/>
                  <a:ea typeface="Aristotelica Pro Condensed Semi-Bold"/>
                  <a:cs typeface="Aristotelica Pro Condensed Semi-Bold"/>
                  <a:sym typeface="Aristotelica Pro Condensed Semi-Bold"/>
                </a:rPr>
                <a:t>КУЛЬТУРА</a:t>
              </a:r>
            </a:p>
          </p:txBody>
        </p:sp>
      </p:grpSp>
      <p:sp>
        <p:nvSpPr>
          <p:cNvPr name="TextBox 48" id="48"/>
          <p:cNvSpPr txBox="true"/>
          <p:nvPr/>
        </p:nvSpPr>
        <p:spPr>
          <a:xfrm rot="0">
            <a:off x="4309570" y="6576734"/>
            <a:ext cx="1617953" cy="1558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187"/>
              </a:lnSpc>
              <a:spcBef>
                <a:spcPct val="0"/>
              </a:spcBef>
            </a:pPr>
            <a:r>
              <a:rPr lang="en-US" b="true" sz="1199">
                <a:solidFill>
                  <a:srgbClr val="1F4166"/>
                </a:solidFill>
                <a:latin typeface="Aristotelica Pro Condensed Heavy"/>
                <a:ea typeface="Aristotelica Pro Condensed Heavy"/>
                <a:cs typeface="Aristotelica Pro Condensed Heavy"/>
                <a:sym typeface="Aristotelica Pro Condensed Heavy"/>
              </a:rPr>
              <a:t>-</a:t>
            </a:r>
          </a:p>
        </p:txBody>
      </p:sp>
      <p:grpSp>
        <p:nvGrpSpPr>
          <p:cNvPr name="Group 49" id="49"/>
          <p:cNvGrpSpPr/>
          <p:nvPr/>
        </p:nvGrpSpPr>
        <p:grpSpPr>
          <a:xfrm rot="0">
            <a:off x="6353446" y="1319280"/>
            <a:ext cx="1617953" cy="2134827"/>
            <a:chOff x="0" y="0"/>
            <a:chExt cx="2157271" cy="2846436"/>
          </a:xfrm>
        </p:grpSpPr>
        <p:sp>
          <p:nvSpPr>
            <p:cNvPr name="TextBox 50" id="50"/>
            <p:cNvSpPr txBox="true"/>
            <p:nvPr/>
          </p:nvSpPr>
          <p:spPr>
            <a:xfrm rot="0">
              <a:off x="0" y="19050"/>
              <a:ext cx="2157271" cy="4046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187"/>
                </a:lnSpc>
                <a:spcBef>
                  <a:spcPct val="0"/>
                </a:spcBef>
              </a:pPr>
              <a:r>
                <a:rPr lang="en-US" b="true" sz="1199">
                  <a:solidFill>
                    <a:srgbClr val="1F4166"/>
                  </a:solidFill>
                  <a:latin typeface="Aristotelica Pro Condensed Semi-Bold"/>
                  <a:ea typeface="Aristotelica Pro Condensed Semi-Bold"/>
                  <a:cs typeface="Aristotelica Pro Condensed Semi-Bold"/>
                  <a:sym typeface="Aristotelica Pro Condensed Semi-Bold"/>
                </a:rPr>
                <a:t>1. </a:t>
              </a:r>
              <a:r>
                <a:rPr lang="en-US" b="true" sz="1199" u="none">
                  <a:solidFill>
                    <a:srgbClr val="1F4166"/>
                  </a:solidFill>
                  <a:latin typeface="Aristotelica Pro Condensed Semi-Bold"/>
                  <a:ea typeface="Aristotelica Pro Condensed Semi-Bold"/>
                  <a:cs typeface="Aristotelica Pro Condensed Semi-Bold"/>
                  <a:sym typeface="Aristotelica Pro Condensed Semi-Bold"/>
                </a:rPr>
                <a:t>РУССКИЙ </a:t>
              </a:r>
            </a:p>
            <a:p>
              <a:pPr algn="ctr" marL="0" indent="0" lvl="0">
                <a:lnSpc>
                  <a:spcPts val="1187"/>
                </a:lnSpc>
                <a:spcBef>
                  <a:spcPct val="0"/>
                </a:spcBef>
              </a:pPr>
              <a:r>
                <a:rPr lang="en-US" b="true" sz="1199" u="none">
                  <a:solidFill>
                    <a:srgbClr val="1F4166"/>
                  </a:solidFill>
                  <a:latin typeface="Aristotelica Pro Condensed Semi-Bold"/>
                  <a:ea typeface="Aristotelica Pro Condensed Semi-Bold"/>
                  <a:cs typeface="Aristotelica Pro Condensed Semi-Bold"/>
                  <a:sym typeface="Aristotelica Pro Condensed Semi-Bold"/>
                </a:rPr>
                <a:t>ЯЗЫК</a:t>
              </a:r>
            </a:p>
          </p:txBody>
        </p:sp>
        <p:sp>
          <p:nvSpPr>
            <p:cNvPr name="TextBox 51" id="51"/>
            <p:cNvSpPr txBox="true"/>
            <p:nvPr/>
          </p:nvSpPr>
          <p:spPr>
            <a:xfrm rot="0">
              <a:off x="0" y="672366"/>
              <a:ext cx="2157271" cy="4046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187"/>
                </a:lnSpc>
              </a:pPr>
              <a:r>
                <a:rPr lang="en-US" b="true" sz="1199">
                  <a:solidFill>
                    <a:srgbClr val="1F4166"/>
                  </a:solidFill>
                  <a:latin typeface="Aristotelica Pro Condensed Semi-Bold"/>
                  <a:ea typeface="Aristotelica Pro Condensed Semi-Bold"/>
                  <a:cs typeface="Aristotelica Pro Condensed Semi-Bold"/>
                  <a:sym typeface="Aristotelica Pro Condensed Semi-Bold"/>
                </a:rPr>
                <a:t>2. ОКРУЖАЮЩИЙ </a:t>
              </a:r>
            </a:p>
            <a:p>
              <a:pPr algn="ctr" marL="0" indent="0" lvl="0">
                <a:lnSpc>
                  <a:spcPts val="1187"/>
                </a:lnSpc>
                <a:spcBef>
                  <a:spcPct val="0"/>
                </a:spcBef>
              </a:pPr>
              <a:r>
                <a:rPr lang="en-US" b="true" sz="1199">
                  <a:solidFill>
                    <a:srgbClr val="1F4166"/>
                  </a:solidFill>
                  <a:latin typeface="Aristotelica Pro Condensed Semi-Bold"/>
                  <a:ea typeface="Aristotelica Pro Condensed Semi-Bold"/>
                  <a:cs typeface="Aristotelica Pro Condensed Semi-Bold"/>
                  <a:sym typeface="Aristotelica Pro Condensed Semi-Bold"/>
                </a:rPr>
                <a:t>МИР</a:t>
              </a:r>
            </a:p>
          </p:txBody>
        </p:sp>
        <p:sp>
          <p:nvSpPr>
            <p:cNvPr name="TextBox 52" id="52"/>
            <p:cNvSpPr txBox="true"/>
            <p:nvPr/>
          </p:nvSpPr>
          <p:spPr>
            <a:xfrm rot="0">
              <a:off x="0" y="1325682"/>
              <a:ext cx="2157271" cy="2141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1187"/>
                </a:lnSpc>
                <a:spcBef>
                  <a:spcPct val="0"/>
                </a:spcBef>
              </a:pPr>
              <a:r>
                <a:rPr lang="en-US" b="true" sz="1199">
                  <a:solidFill>
                    <a:srgbClr val="1F4166"/>
                  </a:solidFill>
                  <a:latin typeface="Aristotelica Pro Condensed Semi-Bold"/>
                  <a:ea typeface="Aristotelica Pro Condensed Semi-Bold"/>
                  <a:cs typeface="Aristotelica Pro Condensed Semi-Bold"/>
                  <a:sym typeface="Aristotelica Pro Condensed Semi-Bold"/>
                </a:rPr>
                <a:t>3. МАТЕМАТИКА</a:t>
              </a:r>
            </a:p>
          </p:txBody>
        </p:sp>
        <p:sp>
          <p:nvSpPr>
            <p:cNvPr name="TextBox 53" id="53"/>
            <p:cNvSpPr txBox="true"/>
            <p:nvPr/>
          </p:nvSpPr>
          <p:spPr>
            <a:xfrm rot="0">
              <a:off x="0" y="1788498"/>
              <a:ext cx="2157271" cy="4046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187"/>
                </a:lnSpc>
              </a:pPr>
              <a:r>
                <a:rPr lang="en-US" b="true" sz="1199">
                  <a:solidFill>
                    <a:srgbClr val="1F4166"/>
                  </a:solidFill>
                  <a:latin typeface="Aristotelica Pro Condensed Semi-Bold"/>
                  <a:ea typeface="Aristotelica Pro Condensed Semi-Bold"/>
                  <a:cs typeface="Aristotelica Pro Condensed Semi-Bold"/>
                  <a:sym typeface="Aristotelica Pro Condensed Semi-Bold"/>
                </a:rPr>
                <a:t>4. ЛИТЕРАТУРНОЕ </a:t>
              </a:r>
            </a:p>
            <a:p>
              <a:pPr algn="ctr" marL="0" indent="0" lvl="0">
                <a:lnSpc>
                  <a:spcPts val="1187"/>
                </a:lnSpc>
                <a:spcBef>
                  <a:spcPct val="0"/>
                </a:spcBef>
              </a:pPr>
              <a:r>
                <a:rPr lang="en-US" b="true" sz="1199">
                  <a:solidFill>
                    <a:srgbClr val="1F4166"/>
                  </a:solidFill>
                  <a:latin typeface="Aristotelica Pro Condensed Semi-Bold"/>
                  <a:ea typeface="Aristotelica Pro Condensed Semi-Bold"/>
                  <a:cs typeface="Aristotelica Pro Condensed Semi-Bold"/>
                  <a:sym typeface="Aristotelica Pro Condensed Semi-Bold"/>
                </a:rPr>
                <a:t>ЧТЕНИЕ</a:t>
              </a:r>
            </a:p>
          </p:txBody>
        </p:sp>
        <p:sp>
          <p:nvSpPr>
            <p:cNvPr name="TextBox 54" id="54"/>
            <p:cNvSpPr txBox="true"/>
            <p:nvPr/>
          </p:nvSpPr>
          <p:spPr>
            <a:xfrm rot="0">
              <a:off x="0" y="2441814"/>
              <a:ext cx="2157271" cy="4046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187"/>
                </a:lnSpc>
              </a:pPr>
              <a:r>
                <a:rPr lang="en-US" b="true" sz="1199">
                  <a:solidFill>
                    <a:srgbClr val="1F4166"/>
                  </a:solidFill>
                  <a:latin typeface="Aristotelica Pro Condensed Semi-Bold"/>
                  <a:ea typeface="Aristotelica Pro Condensed Semi-Bold"/>
                  <a:cs typeface="Aristotelica Pro Condensed Semi-Bold"/>
                  <a:sym typeface="Aristotelica Pro Condensed Semi-Bold"/>
                </a:rPr>
                <a:t>5. ФИЗИЧЕСКАЯ </a:t>
              </a:r>
            </a:p>
            <a:p>
              <a:pPr algn="ctr" marL="0" indent="0" lvl="0">
                <a:lnSpc>
                  <a:spcPts val="1187"/>
                </a:lnSpc>
                <a:spcBef>
                  <a:spcPct val="0"/>
                </a:spcBef>
              </a:pPr>
              <a:r>
                <a:rPr lang="en-US" b="true" sz="1199">
                  <a:solidFill>
                    <a:srgbClr val="1F4166"/>
                  </a:solidFill>
                  <a:latin typeface="Aristotelica Pro Condensed Semi-Bold"/>
                  <a:ea typeface="Aristotelica Pro Condensed Semi-Bold"/>
                  <a:cs typeface="Aristotelica Pro Condensed Semi-Bold"/>
                  <a:sym typeface="Aristotelica Pro Condensed Semi-Bold"/>
                </a:rPr>
                <a:t>КУЛЬТУРА</a:t>
              </a: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6353446" y="4669173"/>
            <a:ext cx="1617953" cy="2134827"/>
            <a:chOff x="0" y="0"/>
            <a:chExt cx="2157271" cy="2846436"/>
          </a:xfrm>
        </p:grpSpPr>
        <p:sp>
          <p:nvSpPr>
            <p:cNvPr name="TextBox 56" id="56"/>
            <p:cNvSpPr txBox="true"/>
            <p:nvPr/>
          </p:nvSpPr>
          <p:spPr>
            <a:xfrm rot="0">
              <a:off x="0" y="19050"/>
              <a:ext cx="2157271" cy="4046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187"/>
                </a:lnSpc>
              </a:pPr>
              <a:r>
                <a:rPr lang="en-US" b="true" sz="1199">
                  <a:solidFill>
                    <a:srgbClr val="1F4166"/>
                  </a:solidFill>
                  <a:latin typeface="Aristotelica Pro Condensed Semi-Bold"/>
                  <a:ea typeface="Aristotelica Pro Condensed Semi-Bold"/>
                  <a:cs typeface="Aristotelica Pro Condensed Semi-Bold"/>
                  <a:sym typeface="Aristotelica Pro Condensed Semi-Bold"/>
                </a:rPr>
                <a:t>1. ОКРУЖАЮЩИЙ </a:t>
              </a:r>
            </a:p>
            <a:p>
              <a:pPr algn="ctr" marL="0" indent="0" lvl="0">
                <a:lnSpc>
                  <a:spcPts val="1187"/>
                </a:lnSpc>
                <a:spcBef>
                  <a:spcPct val="0"/>
                </a:spcBef>
              </a:pPr>
              <a:r>
                <a:rPr lang="en-US" b="true" sz="1199">
                  <a:solidFill>
                    <a:srgbClr val="1F4166"/>
                  </a:solidFill>
                  <a:latin typeface="Aristotelica Pro Condensed Semi-Bold"/>
                  <a:ea typeface="Aristotelica Pro Condensed Semi-Bold"/>
                  <a:cs typeface="Aristotelica Pro Condensed Semi-Bold"/>
                  <a:sym typeface="Aristotelica Pro Condensed Semi-Bold"/>
                </a:rPr>
                <a:t>МИР</a:t>
              </a:r>
            </a:p>
          </p:txBody>
        </p:sp>
        <p:sp>
          <p:nvSpPr>
            <p:cNvPr name="TextBox 57" id="57"/>
            <p:cNvSpPr txBox="true"/>
            <p:nvPr/>
          </p:nvSpPr>
          <p:spPr>
            <a:xfrm rot="0">
              <a:off x="0" y="672366"/>
              <a:ext cx="2157271" cy="2141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1187"/>
                </a:lnSpc>
                <a:spcBef>
                  <a:spcPct val="0"/>
                </a:spcBef>
              </a:pPr>
              <a:r>
                <a:rPr lang="en-US" b="true" sz="1199">
                  <a:solidFill>
                    <a:srgbClr val="1F4166"/>
                  </a:solidFill>
                  <a:latin typeface="Aristotelica Pro Condensed Semi-Bold"/>
                  <a:ea typeface="Aristotelica Pro Condensed Semi-Bold"/>
                  <a:cs typeface="Aristotelica Pro Condensed Semi-Bold"/>
                  <a:sym typeface="Aristotelica Pro Condensed Semi-Bold"/>
                </a:rPr>
                <a:t>2. МАТЕМАТИКА</a:t>
              </a:r>
            </a:p>
          </p:txBody>
        </p:sp>
        <p:sp>
          <p:nvSpPr>
            <p:cNvPr name="TextBox 58" id="58"/>
            <p:cNvSpPr txBox="true"/>
            <p:nvPr/>
          </p:nvSpPr>
          <p:spPr>
            <a:xfrm rot="0">
              <a:off x="0" y="1230432"/>
              <a:ext cx="2157271" cy="2141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1187"/>
                </a:lnSpc>
                <a:spcBef>
                  <a:spcPct val="0"/>
                </a:spcBef>
              </a:pPr>
              <a:r>
                <a:rPr lang="en-US" b="true" sz="1199">
                  <a:solidFill>
                    <a:srgbClr val="1F4166"/>
                  </a:solidFill>
                  <a:latin typeface="Aristotelica Pro Condensed Semi-Bold"/>
                  <a:ea typeface="Aristotelica Pro Condensed Semi-Bold"/>
                  <a:cs typeface="Aristotelica Pro Condensed Semi-Bold"/>
                  <a:sym typeface="Aristotelica Pro Condensed Semi-Bold"/>
                </a:rPr>
                <a:t>3. ЛИТЕРАТУРНОЕ ЧТЕНИЕ</a:t>
              </a:r>
            </a:p>
          </p:txBody>
        </p:sp>
        <p:sp>
          <p:nvSpPr>
            <p:cNvPr name="TextBox 59" id="59"/>
            <p:cNvSpPr txBox="true"/>
            <p:nvPr/>
          </p:nvSpPr>
          <p:spPr>
            <a:xfrm rot="0">
              <a:off x="0" y="1788498"/>
              <a:ext cx="2157271" cy="4046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187"/>
                </a:lnSpc>
              </a:pPr>
              <a:r>
                <a:rPr lang="en-US" b="true" sz="1199">
                  <a:solidFill>
                    <a:srgbClr val="1F4166"/>
                  </a:solidFill>
                  <a:latin typeface="Aristotelica Pro Condensed Semi-Bold"/>
                  <a:ea typeface="Aristotelica Pro Condensed Semi-Bold"/>
                  <a:cs typeface="Aristotelica Pro Condensed Semi-Bold"/>
                  <a:sym typeface="Aristotelica Pro Condensed Semi-Bold"/>
                </a:rPr>
                <a:t>4. РУССКИЙ </a:t>
              </a:r>
            </a:p>
            <a:p>
              <a:pPr algn="ctr" marL="0" indent="0" lvl="0">
                <a:lnSpc>
                  <a:spcPts val="1187"/>
                </a:lnSpc>
                <a:spcBef>
                  <a:spcPct val="0"/>
                </a:spcBef>
              </a:pPr>
              <a:r>
                <a:rPr lang="en-US" b="true" sz="1199">
                  <a:solidFill>
                    <a:srgbClr val="1F4166"/>
                  </a:solidFill>
                  <a:latin typeface="Aristotelica Pro Condensed Semi-Bold"/>
                  <a:ea typeface="Aristotelica Pro Condensed Semi-Bold"/>
                  <a:cs typeface="Aristotelica Pro Condensed Semi-Bold"/>
                  <a:sym typeface="Aristotelica Pro Condensed Semi-Bold"/>
                </a:rPr>
                <a:t>ЯЗЫК</a:t>
              </a:r>
            </a:p>
          </p:txBody>
        </p:sp>
        <p:sp>
          <p:nvSpPr>
            <p:cNvPr name="TextBox 60" id="60"/>
            <p:cNvSpPr txBox="true"/>
            <p:nvPr/>
          </p:nvSpPr>
          <p:spPr>
            <a:xfrm rot="0">
              <a:off x="0" y="2441814"/>
              <a:ext cx="2157271" cy="4046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187"/>
                </a:lnSpc>
              </a:pPr>
              <a:r>
                <a:rPr lang="en-US" b="true" sz="1199">
                  <a:solidFill>
                    <a:srgbClr val="1F4166"/>
                  </a:solidFill>
                  <a:latin typeface="Aristotelica Pro Condensed Semi-Bold"/>
                  <a:ea typeface="Aristotelica Pro Condensed Semi-Bold"/>
                  <a:cs typeface="Aristotelica Pro Condensed Semi-Bold"/>
                  <a:sym typeface="Aristotelica Pro Condensed Semi-Bold"/>
                </a:rPr>
                <a:t>5. ИНОСТРАННЫЙ </a:t>
              </a:r>
            </a:p>
            <a:p>
              <a:pPr algn="ctr" marL="0" indent="0" lvl="0">
                <a:lnSpc>
                  <a:spcPts val="1187"/>
                </a:lnSpc>
                <a:spcBef>
                  <a:spcPct val="0"/>
                </a:spcBef>
              </a:pPr>
              <a:r>
                <a:rPr lang="en-US" b="true" sz="1199">
                  <a:solidFill>
                    <a:srgbClr val="1F4166"/>
                  </a:solidFill>
                  <a:latin typeface="Aristotelica Pro Condensed Semi-Bold"/>
                  <a:ea typeface="Aristotelica Pro Condensed Semi-Bold"/>
                  <a:cs typeface="Aristotelica Pro Condensed Semi-Bold"/>
                  <a:sym typeface="Aristotelica Pro Condensed Semi-Bold"/>
                </a:rPr>
                <a:t>ЯЗЫК</a:t>
              </a: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8373509" y="1390717"/>
            <a:ext cx="1617953" cy="2063390"/>
            <a:chOff x="0" y="0"/>
            <a:chExt cx="2157271" cy="2751186"/>
          </a:xfrm>
        </p:grpSpPr>
        <p:sp>
          <p:nvSpPr>
            <p:cNvPr name="TextBox 62" id="62"/>
            <p:cNvSpPr txBox="true"/>
            <p:nvPr/>
          </p:nvSpPr>
          <p:spPr>
            <a:xfrm rot="0">
              <a:off x="0" y="19050"/>
              <a:ext cx="2157271" cy="2141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187"/>
                </a:lnSpc>
                <a:spcBef>
                  <a:spcPct val="0"/>
                </a:spcBef>
              </a:pPr>
              <a:r>
                <a:rPr lang="en-US" b="true" sz="1199">
                  <a:solidFill>
                    <a:srgbClr val="1F4166"/>
                  </a:solidFill>
                  <a:latin typeface="Aristotelica Pro Condensed Semi-Bold"/>
                  <a:ea typeface="Aristotelica Pro Condensed Semi-Bold"/>
                  <a:cs typeface="Aristotelica Pro Condensed Semi-Bold"/>
                  <a:sym typeface="Aristotelica Pro Condensed Semi-Bold"/>
                </a:rPr>
                <a:t>1. МАТЕМАТИКА</a:t>
              </a:r>
            </a:p>
          </p:txBody>
        </p:sp>
        <p:sp>
          <p:nvSpPr>
            <p:cNvPr name="TextBox 63" id="63"/>
            <p:cNvSpPr txBox="true"/>
            <p:nvPr/>
          </p:nvSpPr>
          <p:spPr>
            <a:xfrm rot="0">
              <a:off x="0" y="505679"/>
              <a:ext cx="2157271" cy="4046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187"/>
                </a:lnSpc>
              </a:pPr>
              <a:r>
                <a:rPr lang="en-US" b="true" sz="1199">
                  <a:solidFill>
                    <a:srgbClr val="1F4166"/>
                  </a:solidFill>
                  <a:latin typeface="Aristotelica Pro Condensed Semi-Bold"/>
                  <a:ea typeface="Aristotelica Pro Condensed Semi-Bold"/>
                  <a:cs typeface="Aristotelica Pro Condensed Semi-Bold"/>
                  <a:sym typeface="Aristotelica Pro Condensed Semi-Bold"/>
                </a:rPr>
                <a:t>2. ИНОСТРАННЫЙ </a:t>
              </a:r>
            </a:p>
            <a:p>
              <a:pPr algn="ctr" marL="0" indent="0" lvl="0">
                <a:lnSpc>
                  <a:spcPts val="1187"/>
                </a:lnSpc>
                <a:spcBef>
                  <a:spcPct val="0"/>
                </a:spcBef>
              </a:pPr>
              <a:r>
                <a:rPr lang="en-US" b="true" sz="1199">
                  <a:solidFill>
                    <a:srgbClr val="1F4166"/>
                  </a:solidFill>
                  <a:latin typeface="Aristotelica Pro Condensed Semi-Bold"/>
                  <a:ea typeface="Aristotelica Pro Condensed Semi-Bold"/>
                  <a:cs typeface="Aristotelica Pro Condensed Semi-Bold"/>
                  <a:sym typeface="Aristotelica Pro Condensed Semi-Bold"/>
                </a:rPr>
                <a:t>ЯЗЫК</a:t>
              </a:r>
            </a:p>
          </p:txBody>
        </p:sp>
        <p:sp>
          <p:nvSpPr>
            <p:cNvPr name="TextBox 64" id="64"/>
            <p:cNvSpPr txBox="true"/>
            <p:nvPr/>
          </p:nvSpPr>
          <p:spPr>
            <a:xfrm rot="0">
              <a:off x="0" y="1182807"/>
              <a:ext cx="2157271" cy="4046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1187"/>
                </a:lnSpc>
                <a:spcBef>
                  <a:spcPct val="0"/>
                </a:spcBef>
              </a:pPr>
              <a:r>
                <a:rPr lang="en-US" b="true" sz="1199">
                  <a:solidFill>
                    <a:srgbClr val="1F4166"/>
                  </a:solidFill>
                  <a:latin typeface="Aristotelica Pro Condensed Semi-Bold"/>
                  <a:ea typeface="Aristotelica Pro Condensed Semi-Bold"/>
                  <a:cs typeface="Aristotelica Pro Condensed Semi-Bold"/>
                  <a:sym typeface="Aristotelica Pro Condensed Semi-Bold"/>
                </a:rPr>
                <a:t>3. ИЗОБРАЗИТЕЛЬНОЕ ИСКУССТВО</a:t>
              </a:r>
            </a:p>
          </p:txBody>
        </p:sp>
        <p:sp>
          <p:nvSpPr>
            <p:cNvPr name="TextBox 65" id="65"/>
            <p:cNvSpPr txBox="true"/>
            <p:nvPr/>
          </p:nvSpPr>
          <p:spPr>
            <a:xfrm rot="0">
              <a:off x="0" y="1859936"/>
              <a:ext cx="2157271" cy="2141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1187"/>
                </a:lnSpc>
                <a:spcBef>
                  <a:spcPct val="0"/>
                </a:spcBef>
              </a:pPr>
              <a:r>
                <a:rPr lang="en-US" b="true" sz="1199">
                  <a:solidFill>
                    <a:srgbClr val="1F4166"/>
                  </a:solidFill>
                  <a:latin typeface="Aristotelica Pro Condensed Semi-Bold"/>
                  <a:ea typeface="Aristotelica Pro Condensed Semi-Bold"/>
                  <a:cs typeface="Aristotelica Pro Condensed Semi-Bold"/>
                  <a:sym typeface="Aristotelica Pro Condensed Semi-Bold"/>
                </a:rPr>
                <a:t>4. МУЗЫКА</a:t>
              </a:r>
            </a:p>
          </p:txBody>
        </p:sp>
        <p:sp>
          <p:nvSpPr>
            <p:cNvPr name="TextBox 66" id="66"/>
            <p:cNvSpPr txBox="true"/>
            <p:nvPr/>
          </p:nvSpPr>
          <p:spPr>
            <a:xfrm rot="0">
              <a:off x="0" y="2346564"/>
              <a:ext cx="2157271" cy="4046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187"/>
                </a:lnSpc>
              </a:pPr>
              <a:r>
                <a:rPr lang="en-US" b="true" sz="1199">
                  <a:solidFill>
                    <a:srgbClr val="1F4166"/>
                  </a:solidFill>
                  <a:latin typeface="Aristotelica Pro Condensed Semi-Bold"/>
                  <a:ea typeface="Aristotelica Pro Condensed Semi-Bold"/>
                  <a:cs typeface="Aristotelica Pro Condensed Semi-Bold"/>
                  <a:sym typeface="Aristotelica Pro Condensed Semi-Bold"/>
                </a:rPr>
                <a:t>5. ФИЗИЧЕСКАЯ </a:t>
              </a:r>
            </a:p>
            <a:p>
              <a:pPr algn="ctr" marL="0" indent="0" lvl="0">
                <a:lnSpc>
                  <a:spcPts val="1187"/>
                </a:lnSpc>
                <a:spcBef>
                  <a:spcPct val="0"/>
                </a:spcBef>
              </a:pPr>
              <a:r>
                <a:rPr lang="en-US" b="true" sz="1199">
                  <a:solidFill>
                    <a:srgbClr val="1F4166"/>
                  </a:solidFill>
                  <a:latin typeface="Aristotelica Pro Condensed Semi-Bold"/>
                  <a:ea typeface="Aristotelica Pro Condensed Semi-Bold"/>
                  <a:cs typeface="Aristotelica Pro Condensed Semi-Bold"/>
                  <a:sym typeface="Aristotelica Pro Condensed Semi-Bold"/>
                </a:rPr>
                <a:t>КУЛЬТУРА</a:t>
              </a:r>
            </a:p>
          </p:txBody>
        </p:sp>
      </p:grpSp>
      <p:grpSp>
        <p:nvGrpSpPr>
          <p:cNvPr name="Group 67" id="67"/>
          <p:cNvGrpSpPr/>
          <p:nvPr/>
        </p:nvGrpSpPr>
        <p:grpSpPr>
          <a:xfrm rot="0">
            <a:off x="8373509" y="4669173"/>
            <a:ext cx="1617953" cy="2134827"/>
            <a:chOff x="0" y="0"/>
            <a:chExt cx="2157271" cy="2846436"/>
          </a:xfrm>
        </p:grpSpPr>
        <p:sp>
          <p:nvSpPr>
            <p:cNvPr name="TextBox 68" id="68"/>
            <p:cNvSpPr txBox="true"/>
            <p:nvPr/>
          </p:nvSpPr>
          <p:spPr>
            <a:xfrm rot="0">
              <a:off x="0" y="19050"/>
              <a:ext cx="2157271" cy="4046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187"/>
                </a:lnSpc>
              </a:pPr>
              <a:r>
                <a:rPr lang="en-US" b="true" sz="1199">
                  <a:solidFill>
                    <a:srgbClr val="1F4166"/>
                  </a:solidFill>
                  <a:latin typeface="Aristotelica Pro Condensed Semi-Bold"/>
                  <a:ea typeface="Aristotelica Pro Condensed Semi-Bold"/>
                  <a:cs typeface="Aristotelica Pro Condensed Semi-Bold"/>
                  <a:sym typeface="Aristotelica Pro Condensed Semi-Bold"/>
                </a:rPr>
                <a:t>1. ИНОСТРАННЫЙ </a:t>
              </a:r>
            </a:p>
            <a:p>
              <a:pPr algn="ctr">
                <a:lnSpc>
                  <a:spcPts val="1187"/>
                </a:lnSpc>
                <a:spcBef>
                  <a:spcPct val="0"/>
                </a:spcBef>
              </a:pPr>
              <a:r>
                <a:rPr lang="en-US" b="true" sz="1199">
                  <a:solidFill>
                    <a:srgbClr val="1F4166"/>
                  </a:solidFill>
                  <a:latin typeface="Aristotelica Pro Condensed Semi-Bold"/>
                  <a:ea typeface="Aristotelica Pro Condensed Semi-Bold"/>
                  <a:cs typeface="Aristotelica Pro Condensed Semi-Bold"/>
                  <a:sym typeface="Aristotelica Pro Condensed Semi-Bold"/>
                </a:rPr>
                <a:t>ЯЗЫК</a:t>
              </a:r>
            </a:p>
          </p:txBody>
        </p:sp>
        <p:sp>
          <p:nvSpPr>
            <p:cNvPr name="TextBox 69" id="69"/>
            <p:cNvSpPr txBox="true"/>
            <p:nvPr/>
          </p:nvSpPr>
          <p:spPr>
            <a:xfrm rot="0">
              <a:off x="0" y="761222"/>
              <a:ext cx="2157271" cy="2141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1187"/>
                </a:lnSpc>
                <a:spcBef>
                  <a:spcPct val="0"/>
                </a:spcBef>
              </a:pPr>
              <a:r>
                <a:rPr lang="en-US" b="true" sz="1199">
                  <a:solidFill>
                    <a:srgbClr val="1F4166"/>
                  </a:solidFill>
                  <a:latin typeface="Aristotelica Pro Condensed Semi-Bold"/>
                  <a:ea typeface="Aristotelica Pro Condensed Semi-Bold"/>
                  <a:cs typeface="Aristotelica Pro Condensed Semi-Bold"/>
                  <a:sym typeface="Aristotelica Pro Condensed Semi-Bold"/>
                </a:rPr>
                <a:t>2. МАТЕМАТИКА</a:t>
              </a:r>
            </a:p>
          </p:txBody>
        </p:sp>
        <p:sp>
          <p:nvSpPr>
            <p:cNvPr name="TextBox 70" id="70"/>
            <p:cNvSpPr txBox="true"/>
            <p:nvPr/>
          </p:nvSpPr>
          <p:spPr>
            <a:xfrm rot="0">
              <a:off x="0" y="1230432"/>
              <a:ext cx="2157271" cy="4046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187"/>
                </a:lnSpc>
              </a:pPr>
              <a:r>
                <a:rPr lang="en-US" b="true" sz="1199">
                  <a:solidFill>
                    <a:srgbClr val="1F4166"/>
                  </a:solidFill>
                  <a:latin typeface="Aristotelica Pro Condensed Semi-Bold"/>
                  <a:ea typeface="Aristotelica Pro Condensed Semi-Bold"/>
                  <a:cs typeface="Aristotelica Pro Condensed Semi-Bold"/>
                  <a:sym typeface="Aristotelica Pro Condensed Semi-Bold"/>
                </a:rPr>
                <a:t>3. РУССКИЙ </a:t>
              </a:r>
            </a:p>
            <a:p>
              <a:pPr algn="ctr" marL="0" indent="0" lvl="0">
                <a:lnSpc>
                  <a:spcPts val="1187"/>
                </a:lnSpc>
                <a:spcBef>
                  <a:spcPct val="0"/>
                </a:spcBef>
              </a:pPr>
              <a:r>
                <a:rPr lang="en-US" b="true" sz="1199">
                  <a:solidFill>
                    <a:srgbClr val="1F4166"/>
                  </a:solidFill>
                  <a:latin typeface="Aristotelica Pro Condensed Semi-Bold"/>
                  <a:ea typeface="Aristotelica Pro Condensed Semi-Bold"/>
                  <a:cs typeface="Aristotelica Pro Condensed Semi-Bold"/>
                  <a:sym typeface="Aristotelica Pro Condensed Semi-Bold"/>
                </a:rPr>
                <a:t>ЯЗЫК</a:t>
              </a:r>
            </a:p>
          </p:txBody>
        </p:sp>
        <p:sp>
          <p:nvSpPr>
            <p:cNvPr name="TextBox 71" id="71"/>
            <p:cNvSpPr txBox="true"/>
            <p:nvPr/>
          </p:nvSpPr>
          <p:spPr>
            <a:xfrm rot="0">
              <a:off x="0" y="1794892"/>
              <a:ext cx="2157271" cy="4046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1187"/>
                </a:lnSpc>
                <a:spcBef>
                  <a:spcPct val="0"/>
                </a:spcBef>
              </a:pPr>
              <a:r>
                <a:rPr lang="en-US" b="true" sz="1199">
                  <a:solidFill>
                    <a:srgbClr val="1F4166"/>
                  </a:solidFill>
                  <a:latin typeface="Aristotelica Pro Condensed Semi-Bold"/>
                  <a:ea typeface="Aristotelica Pro Condensed Semi-Bold"/>
                  <a:cs typeface="Aristotelica Pro Condensed Semi-Bold"/>
                  <a:sym typeface="Aristotelica Pro Condensed Semi-Bold"/>
                </a:rPr>
                <a:t>4. ФИЗИЧЕСКАЯ КУЛЬТУРА</a:t>
              </a:r>
            </a:p>
          </p:txBody>
        </p:sp>
        <p:sp>
          <p:nvSpPr>
            <p:cNvPr name="TextBox 72" id="72"/>
            <p:cNvSpPr txBox="true"/>
            <p:nvPr/>
          </p:nvSpPr>
          <p:spPr>
            <a:xfrm rot="0">
              <a:off x="0" y="2441814"/>
              <a:ext cx="2157271" cy="4046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1187"/>
                </a:lnSpc>
                <a:spcBef>
                  <a:spcPct val="0"/>
                </a:spcBef>
              </a:pPr>
              <a:r>
                <a:rPr lang="en-US" b="true" sz="1199">
                  <a:solidFill>
                    <a:srgbClr val="1F4166"/>
                  </a:solidFill>
                  <a:latin typeface="Aristotelica Pro Condensed Semi-Bold"/>
                  <a:ea typeface="Aristotelica Pro Condensed Semi-Bold"/>
                  <a:cs typeface="Aristotelica Pro Condensed Semi-Bold"/>
                  <a:sym typeface="Aristotelica Pro Condensed Semi-Bold"/>
                </a:rPr>
                <a:t>5. ФИЗИЧЕСКАЯ КУЛЬТУРА</a:t>
              </a:r>
            </a:p>
          </p:txBody>
        </p:sp>
      </p:grpSp>
      <p:sp>
        <p:nvSpPr>
          <p:cNvPr name="TextBox 73" id="73"/>
          <p:cNvSpPr txBox="true"/>
          <p:nvPr/>
        </p:nvSpPr>
        <p:spPr>
          <a:xfrm rot="110233">
            <a:off x="1006710" y="4599288"/>
            <a:ext cx="1250011" cy="2071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49"/>
              </a:lnSpc>
              <a:spcBef>
                <a:spcPct val="0"/>
              </a:spcBef>
            </a:pPr>
            <a:r>
              <a:rPr lang="en-US" b="true" sz="1610" u="none">
                <a:solidFill>
                  <a:srgbClr val="1F4166"/>
                </a:solidFill>
                <a:latin typeface="Aristotelica Pro Condensed Heavy"/>
                <a:ea typeface="Aristotelica Pro Condensed Heavy"/>
                <a:cs typeface="Aristotelica Pro Condensed Heavy"/>
                <a:sym typeface="Aristotelica Pro Condensed Heavy"/>
              </a:rPr>
              <a:t>2 “Б” КЛАССА</a:t>
            </a:r>
          </a:p>
        </p:txBody>
      </p:sp>
      <p:sp>
        <p:nvSpPr>
          <p:cNvPr name="TextBox 74" id="74"/>
          <p:cNvSpPr txBox="true"/>
          <p:nvPr/>
        </p:nvSpPr>
        <p:spPr>
          <a:xfrm rot="0">
            <a:off x="928879" y="1690220"/>
            <a:ext cx="2714377" cy="1998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350"/>
              </a:lnSpc>
              <a:spcBef>
                <a:spcPct val="0"/>
              </a:spcBef>
            </a:pPr>
            <a:r>
              <a:rPr lang="en-US" b="true" sz="1500" u="none">
                <a:solidFill>
                  <a:srgbClr val="1F4166"/>
                </a:solidFill>
                <a:latin typeface="Aristotelica Pro Condensed Heavy"/>
                <a:ea typeface="Aristotelica Pro Condensed Heavy"/>
                <a:cs typeface="Aristotelica Pro Condensed Heavy"/>
                <a:sym typeface="Aristotelica Pro Condensed Heavy"/>
              </a:rPr>
              <a:t>НА I ПОЛУГОДИЕ 2025 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DAHDzj6_b3U</dc:identifier>
  <dcterms:modified xsi:type="dcterms:W3CDTF">2011-08-01T06:04:30Z</dcterms:modified>
  <cp:revision>1</cp:revision>
  <dc:title>Зеленое и лавандовое школьное расписание с трехмерным изображением ученицы за партой</dc:title>
</cp:coreProperties>
</file>