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556500" cy="10693400"/>
  <p:notesSz cx="6858000" cy="9144000"/>
  <p:embeddedFontLst>
    <p:embeddedFont>
      <p:font typeface="TAN Mon Cheri" charset="1" panose="00000000000000000000"/>
      <p:regular r:id="rId7"/>
    </p:embeddedFont>
    <p:embeddedFont>
      <p:font typeface="Lovelace Italics" charset="1" panose="00000500000000000000"/>
      <p:regular r:id="rId8"/>
    </p:embeddedFont>
    <p:embeddedFont>
      <p:font typeface="Catchy Mager" charset="1" panose="02000506000000020004"/>
      <p:regular r:id="rId9"/>
    </p:embeddedFont>
    <p:embeddedFont>
      <p:font typeface="Montserrat" charset="1" panose="000005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29976" y="3540337"/>
            <a:ext cx="5764873" cy="5764873"/>
          </a:xfrm>
          <a:custGeom>
            <a:avLst/>
            <a:gdLst/>
            <a:ahLst/>
            <a:cxnLst/>
            <a:rect r="r" b="b" t="t" l="l"/>
            <a:pathLst>
              <a:path h="5764873" w="5764873">
                <a:moveTo>
                  <a:pt x="0" y="0"/>
                </a:moveTo>
                <a:lnTo>
                  <a:pt x="5764873" y="0"/>
                </a:lnTo>
                <a:lnTo>
                  <a:pt x="5764873" y="5764872"/>
                </a:lnTo>
                <a:lnTo>
                  <a:pt x="0" y="5764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56000" y="1325576"/>
            <a:ext cx="6048000" cy="507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6"/>
              </a:lnSpc>
            </a:pPr>
            <a:r>
              <a:rPr lang="en-US" sz="3600" i="true" spc="540">
                <a:solidFill>
                  <a:srgbClr val="444444"/>
                </a:solidFill>
                <a:latin typeface="TAN Mon Cheri"/>
                <a:ea typeface="TAN Mon Cheri"/>
                <a:cs typeface="TAN Mon Cheri"/>
                <a:sym typeface="TAN Mon Cheri"/>
              </a:rPr>
              <a:t>LIFE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56000" y="756000"/>
            <a:ext cx="6048000" cy="308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en-US" sz="2000" i="true" spc="300">
                <a:solidFill>
                  <a:srgbClr val="FFFFFF"/>
                </a:solidFill>
                <a:latin typeface="Lovelace Italics"/>
                <a:ea typeface="Lovelace Italics"/>
                <a:cs typeface="Lovelace Italics"/>
                <a:sym typeface="Lovelace Italics"/>
              </a:rPr>
              <a:t>WHEEL OF</a:t>
            </a:r>
          </a:p>
        </p:txBody>
      </p:sp>
      <p:sp>
        <p:nvSpPr>
          <p:cNvPr name="TextBox 5" id="5"/>
          <p:cNvSpPr txBox="true"/>
          <p:nvPr/>
        </p:nvSpPr>
        <p:spPr>
          <a:xfrm rot="1519337">
            <a:off x="4569866" y="3540431"/>
            <a:ext cx="900110" cy="281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75"/>
              </a:lnSpc>
            </a:pPr>
            <a:r>
              <a:rPr lang="en-US" sz="1646" spc="82">
                <a:solidFill>
                  <a:srgbClr val="444444"/>
                </a:solidFill>
                <a:latin typeface="Catchy Mager"/>
                <a:ea typeface="Catchy Mager"/>
                <a:cs typeface="Catchy Mager"/>
                <a:sym typeface="Catchy Mager"/>
              </a:rPr>
              <a:t>HEALTH</a:t>
            </a:r>
          </a:p>
        </p:txBody>
      </p:sp>
      <p:sp>
        <p:nvSpPr>
          <p:cNvPr name="TextBox 6" id="6"/>
          <p:cNvSpPr txBox="true"/>
          <p:nvPr/>
        </p:nvSpPr>
        <p:spPr>
          <a:xfrm rot="4013609">
            <a:off x="6032869" y="5101406"/>
            <a:ext cx="930008" cy="283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75"/>
              </a:lnSpc>
            </a:pPr>
            <a:r>
              <a:rPr lang="en-US" sz="1646" spc="82">
                <a:solidFill>
                  <a:srgbClr val="444444"/>
                </a:solidFill>
                <a:latin typeface="Catchy Mager"/>
                <a:ea typeface="Catchy Mager"/>
                <a:cs typeface="Catchy Mager"/>
                <a:sym typeface="Catchy Mager"/>
              </a:rPr>
              <a:t>FRIENDS</a:t>
            </a:r>
          </a:p>
        </p:txBody>
      </p:sp>
      <p:sp>
        <p:nvSpPr>
          <p:cNvPr name="TextBox 7" id="7"/>
          <p:cNvSpPr txBox="true"/>
          <p:nvPr/>
        </p:nvSpPr>
        <p:spPr>
          <a:xfrm rot="6839780">
            <a:off x="5557825" y="7442904"/>
            <a:ext cx="1766272" cy="367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75"/>
              </a:lnSpc>
            </a:pPr>
            <a:r>
              <a:rPr lang="en-US" sz="1646" spc="82">
                <a:solidFill>
                  <a:srgbClr val="444444"/>
                </a:solidFill>
                <a:latin typeface="Catchy Mager"/>
                <a:ea typeface="Catchy Mager"/>
                <a:cs typeface="Catchy Mager"/>
                <a:sym typeface="Catchy Mager"/>
              </a:rPr>
              <a:t>RELATIONSHIPS</a:t>
            </a:r>
          </a:p>
        </p:txBody>
      </p:sp>
      <p:sp>
        <p:nvSpPr>
          <p:cNvPr name="TextBox 8" id="8"/>
          <p:cNvSpPr txBox="true"/>
          <p:nvPr/>
        </p:nvSpPr>
        <p:spPr>
          <a:xfrm rot="9413609">
            <a:off x="4187404" y="9019658"/>
            <a:ext cx="1430366" cy="327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75"/>
              </a:lnSpc>
            </a:pPr>
            <a:r>
              <a:rPr lang="en-US" sz="1646" spc="82">
                <a:solidFill>
                  <a:srgbClr val="444444"/>
                </a:solidFill>
                <a:latin typeface="Catchy Mager"/>
                <a:ea typeface="Catchy Mager"/>
                <a:cs typeface="Catchy Mager"/>
                <a:sym typeface="Catchy Mager"/>
              </a:rPr>
              <a:t>RECREATION</a:t>
            </a:r>
          </a:p>
        </p:txBody>
      </p:sp>
      <p:sp>
        <p:nvSpPr>
          <p:cNvPr name="TextBox 9" id="9"/>
          <p:cNvSpPr txBox="true"/>
          <p:nvPr/>
        </p:nvSpPr>
        <p:spPr>
          <a:xfrm rot="-9280662">
            <a:off x="1662305" y="8951284"/>
            <a:ext cx="1545343" cy="3401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75"/>
              </a:lnSpc>
            </a:pPr>
            <a:r>
              <a:rPr lang="en-US" sz="1646" spc="82">
                <a:solidFill>
                  <a:srgbClr val="444444"/>
                </a:solidFill>
                <a:latin typeface="Catchy Mager"/>
                <a:ea typeface="Catchy Mager"/>
                <a:cs typeface="Catchy Mager"/>
                <a:sym typeface="Catchy Mager"/>
              </a:rPr>
              <a:t>SPIRITUALITY</a:t>
            </a:r>
          </a:p>
        </p:txBody>
      </p:sp>
      <p:sp>
        <p:nvSpPr>
          <p:cNvPr name="TextBox 10" id="10"/>
          <p:cNvSpPr txBox="true"/>
          <p:nvPr/>
        </p:nvSpPr>
        <p:spPr>
          <a:xfrm rot="-6786390">
            <a:off x="491353" y="7463974"/>
            <a:ext cx="886967" cy="280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75"/>
              </a:lnSpc>
            </a:pPr>
            <a:r>
              <a:rPr lang="en-US" sz="1646" spc="82">
                <a:solidFill>
                  <a:srgbClr val="444444"/>
                </a:solidFill>
                <a:latin typeface="Catchy Mager"/>
                <a:ea typeface="Catchy Mager"/>
                <a:cs typeface="Catchy Mager"/>
                <a:sym typeface="Catchy Mager"/>
              </a:rPr>
              <a:t>CAREER</a:t>
            </a:r>
          </a:p>
        </p:txBody>
      </p:sp>
      <p:sp>
        <p:nvSpPr>
          <p:cNvPr name="TextBox 11" id="11"/>
          <p:cNvSpPr txBox="true"/>
          <p:nvPr/>
        </p:nvSpPr>
        <p:spPr>
          <a:xfrm rot="-3880662">
            <a:off x="500714" y="4992482"/>
            <a:ext cx="963370" cy="285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75"/>
              </a:lnSpc>
            </a:pPr>
            <a:r>
              <a:rPr lang="en-US" sz="1646" spc="82">
                <a:solidFill>
                  <a:srgbClr val="444444"/>
                </a:solidFill>
                <a:latin typeface="Catchy Mager"/>
                <a:ea typeface="Catchy Mager"/>
                <a:cs typeface="Catchy Mager"/>
                <a:sym typeface="Catchy Mager"/>
              </a:rPr>
              <a:t>FINANCE</a:t>
            </a:r>
          </a:p>
        </p:txBody>
      </p:sp>
      <p:sp>
        <p:nvSpPr>
          <p:cNvPr name="TextBox 12" id="12"/>
          <p:cNvSpPr txBox="true"/>
          <p:nvPr/>
        </p:nvSpPr>
        <p:spPr>
          <a:xfrm rot="-1386390">
            <a:off x="1410800" y="3494350"/>
            <a:ext cx="2289531" cy="450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75"/>
              </a:lnSpc>
            </a:pPr>
            <a:r>
              <a:rPr lang="en-US" sz="1646" spc="82">
                <a:solidFill>
                  <a:srgbClr val="444444"/>
                </a:solidFill>
                <a:latin typeface="Catchy Mager"/>
                <a:ea typeface="Catchy Mager"/>
                <a:cs typeface="Catchy Mager"/>
                <a:sym typeface="Catchy Mager"/>
              </a:rPr>
              <a:t>PERSONAL GROWTH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774730" y="6234573"/>
            <a:ext cx="204839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8"/>
              </a:lnSpc>
            </a:pPr>
            <a:r>
              <a:rPr lang="en-US" sz="1440" spc="72">
                <a:solidFill>
                  <a:srgbClr val="444444"/>
                </a:solidFill>
                <a:latin typeface="Catchy Mager"/>
                <a:ea typeface="Catchy Mager"/>
                <a:cs typeface="Catchy Mager"/>
                <a:sym typeface="Catchy Mager"/>
              </a:rPr>
              <a:t>1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041881" y="6234573"/>
            <a:ext cx="204839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8"/>
              </a:lnSpc>
            </a:pPr>
            <a:r>
              <a:rPr lang="en-US" sz="1440" spc="72">
                <a:solidFill>
                  <a:srgbClr val="444444"/>
                </a:solidFill>
                <a:latin typeface="Catchy Mager"/>
                <a:ea typeface="Catchy Mager"/>
                <a:cs typeface="Catchy Mager"/>
                <a:sym typeface="Catchy Mager"/>
              </a:rPr>
              <a:t>2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347976" y="6234573"/>
            <a:ext cx="204839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8"/>
              </a:lnSpc>
            </a:pPr>
            <a:r>
              <a:rPr lang="en-US" sz="1440" spc="72">
                <a:solidFill>
                  <a:srgbClr val="444444"/>
                </a:solidFill>
                <a:latin typeface="Catchy Mager"/>
                <a:ea typeface="Catchy Mager"/>
                <a:cs typeface="Catchy Mager"/>
                <a:sym typeface="Catchy Mager"/>
              </a:rPr>
              <a:t>3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627849" y="6234573"/>
            <a:ext cx="204839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8"/>
              </a:lnSpc>
            </a:pPr>
            <a:r>
              <a:rPr lang="en-US" sz="1440" spc="72">
                <a:solidFill>
                  <a:srgbClr val="444444"/>
                </a:solidFill>
                <a:latin typeface="Catchy Mager"/>
                <a:ea typeface="Catchy Mager"/>
                <a:cs typeface="Catchy Mager"/>
                <a:sym typeface="Catchy Mager"/>
              </a:rPr>
              <a:t>4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902599" y="6234573"/>
            <a:ext cx="204839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8"/>
              </a:lnSpc>
            </a:pPr>
            <a:r>
              <a:rPr lang="en-US" sz="1440" spc="72">
                <a:solidFill>
                  <a:srgbClr val="444444"/>
                </a:solidFill>
                <a:latin typeface="Catchy Mager"/>
                <a:ea typeface="Catchy Mager"/>
                <a:cs typeface="Catchy Mager"/>
                <a:sym typeface="Catchy Mager"/>
              </a:rPr>
              <a:t>5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195193" y="6234573"/>
            <a:ext cx="204839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8"/>
              </a:lnSpc>
            </a:pPr>
            <a:r>
              <a:rPr lang="en-US" sz="1440" spc="72">
                <a:solidFill>
                  <a:srgbClr val="444444"/>
                </a:solidFill>
                <a:latin typeface="Catchy Mager"/>
                <a:ea typeface="Catchy Mager"/>
                <a:cs typeface="Catchy Mager"/>
                <a:sym typeface="Catchy Mager"/>
              </a:rPr>
              <a:t>6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487061" y="6234573"/>
            <a:ext cx="204839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8"/>
              </a:lnSpc>
            </a:pPr>
            <a:r>
              <a:rPr lang="en-US" sz="1440" spc="72">
                <a:solidFill>
                  <a:srgbClr val="444444"/>
                </a:solidFill>
                <a:latin typeface="Catchy Mager"/>
                <a:ea typeface="Catchy Mager"/>
                <a:cs typeface="Catchy Mager"/>
                <a:sym typeface="Catchy Mager"/>
              </a:rPr>
              <a:t>7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783896" y="6234573"/>
            <a:ext cx="204839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8"/>
              </a:lnSpc>
            </a:pPr>
            <a:r>
              <a:rPr lang="en-US" sz="1440" spc="72">
                <a:solidFill>
                  <a:srgbClr val="444444"/>
                </a:solidFill>
                <a:latin typeface="Catchy Mager"/>
                <a:ea typeface="Catchy Mager"/>
                <a:cs typeface="Catchy Mager"/>
                <a:sym typeface="Catchy Mager"/>
              </a:rPr>
              <a:t>8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055288" y="6234573"/>
            <a:ext cx="204839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8"/>
              </a:lnSpc>
            </a:pPr>
            <a:r>
              <a:rPr lang="en-US" sz="1440" spc="72">
                <a:solidFill>
                  <a:srgbClr val="444444"/>
                </a:solidFill>
                <a:latin typeface="Catchy Mager"/>
                <a:ea typeface="Catchy Mager"/>
                <a:cs typeface="Catchy Mager"/>
                <a:sym typeface="Catchy Mager"/>
              </a:rPr>
              <a:t>9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338561" y="6234573"/>
            <a:ext cx="204839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8"/>
              </a:lnSpc>
            </a:pPr>
            <a:r>
              <a:rPr lang="en-US" sz="1440" spc="72">
                <a:solidFill>
                  <a:srgbClr val="444444"/>
                </a:solidFill>
                <a:latin typeface="Catchy Mager"/>
                <a:ea typeface="Catchy Mager"/>
                <a:cs typeface="Catchy Mager"/>
                <a:sym typeface="Catchy Mager"/>
              </a:rPr>
              <a:t>10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56000" y="2020714"/>
            <a:ext cx="6034801" cy="728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0"/>
              </a:lnSpc>
            </a:pPr>
            <a:r>
              <a:rPr lang="en-US" sz="1100" spc="110">
                <a:solidFill>
                  <a:srgbClr val="444444"/>
                </a:solidFill>
                <a:latin typeface="Montserrat"/>
                <a:ea typeface="Montserrat"/>
                <a:cs typeface="Montserrat"/>
                <a:sym typeface="Montserrat"/>
              </a:rPr>
              <a:t>THE WHEEL OF LIFE IS A GREAT TOOL THAT HELPS YOU BETTER UNDERSTAND WHAT YOU CAN DO TO MAKE YOUR LIFE MORE BALANCED. THINK ABOUT THE 8 LIFE CATEGORIES BELOW, AND RATE THEM FROM 1 - 10.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-3274880">
            <a:off x="3669709" y="10363012"/>
            <a:ext cx="220557" cy="220557"/>
          </a:xfrm>
          <a:custGeom>
            <a:avLst/>
            <a:gdLst/>
            <a:ahLst/>
            <a:cxnLst/>
            <a:rect r="r" b="b" t="t" l="l"/>
            <a:pathLst>
              <a:path h="220557" w="220557">
                <a:moveTo>
                  <a:pt x="0" y="0"/>
                </a:moveTo>
                <a:lnTo>
                  <a:pt x="220557" y="0"/>
                </a:lnTo>
                <a:lnTo>
                  <a:pt x="220557" y="220558"/>
                </a:lnTo>
                <a:lnTo>
                  <a:pt x="0" y="2205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25" id="25"/>
          <p:cNvSpPr/>
          <p:nvPr/>
        </p:nvSpPr>
        <p:spPr>
          <a:xfrm rot="-10800000">
            <a:off x="0" y="10218911"/>
            <a:ext cx="7599937" cy="0"/>
          </a:xfrm>
          <a:prstGeom prst="line">
            <a:avLst/>
          </a:prstGeom>
          <a:ln cap="rnd" w="9525">
            <a:solidFill>
              <a:srgbClr val="44444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6" id="26"/>
          <p:cNvSpPr txBox="true"/>
          <p:nvPr/>
        </p:nvSpPr>
        <p:spPr>
          <a:xfrm rot="0">
            <a:off x="4088415" y="10375945"/>
            <a:ext cx="2870288" cy="1851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32"/>
              </a:lnSpc>
            </a:pPr>
            <a:r>
              <a:rPr lang="en-US" sz="1200" i="true" spc="120">
                <a:solidFill>
                  <a:srgbClr val="303030"/>
                </a:solidFill>
                <a:latin typeface="Catchy Mager"/>
                <a:ea typeface="Catchy Mager"/>
                <a:cs typeface="Catchy Mager"/>
                <a:sym typeface="Catchy Mager"/>
              </a:rPr>
              <a:t>WORKBOOK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22340" y="10375945"/>
            <a:ext cx="2870291" cy="1851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32"/>
              </a:lnSpc>
            </a:pPr>
            <a:r>
              <a:rPr lang="en-US" sz="1200" i="true" spc="120">
                <a:solidFill>
                  <a:srgbClr val="303030"/>
                </a:solidFill>
                <a:latin typeface="Catchy Mager"/>
                <a:ea typeface="Catchy Mager"/>
                <a:cs typeface="Catchy Mager"/>
                <a:sym typeface="Catchy Mager"/>
              </a:rPr>
              <a:t>OLIVIA WILSON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DAHDyw8IyXM</dc:identifier>
  <dcterms:modified xsi:type="dcterms:W3CDTF">2011-08-01T06:04:30Z</dcterms:modified>
  <cp:revision>1</cp:revision>
  <dc:title>Cream Coach Wheel Of Life Workbook Worksheet A4 Document </dc:title>
</cp:coreProperties>
</file>