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Garet" charset="1" panose="00000000000000000000"/>
      <p:regular r:id="rId7"/>
    </p:embeddedFont>
    <p:embeddedFont>
      <p:font typeface="The Youngest Scrip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7375" y="3843356"/>
            <a:ext cx="2377976" cy="3319594"/>
            <a:chOff x="0" y="0"/>
            <a:chExt cx="981408" cy="13700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81408" cy="1370020"/>
            </a:xfrm>
            <a:custGeom>
              <a:avLst/>
              <a:gdLst/>
              <a:ahLst/>
              <a:cxnLst/>
              <a:rect r="r" b="b" t="t" l="l"/>
              <a:pathLst>
                <a:path h="1370020" w="981408">
                  <a:moveTo>
                    <a:pt x="0" y="0"/>
                  </a:moveTo>
                  <a:lnTo>
                    <a:pt x="981408" y="0"/>
                  </a:lnTo>
                  <a:lnTo>
                    <a:pt x="981408" y="1370020"/>
                  </a:lnTo>
                  <a:lnTo>
                    <a:pt x="0" y="1370020"/>
                  </a:lnTo>
                  <a:close/>
                </a:path>
              </a:pathLst>
            </a:custGeom>
            <a:solidFill>
              <a:srgbClr val="EDCED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981408" cy="13985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7375" y="397049"/>
            <a:ext cx="2377976" cy="3245190"/>
            <a:chOff x="0" y="0"/>
            <a:chExt cx="981408" cy="13393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81408" cy="1339313"/>
            </a:xfrm>
            <a:custGeom>
              <a:avLst/>
              <a:gdLst/>
              <a:ahLst/>
              <a:cxnLst/>
              <a:rect r="r" b="b" t="t" l="l"/>
              <a:pathLst>
                <a:path h="1339313" w="981408">
                  <a:moveTo>
                    <a:pt x="0" y="0"/>
                  </a:moveTo>
                  <a:lnTo>
                    <a:pt x="981408" y="0"/>
                  </a:lnTo>
                  <a:lnTo>
                    <a:pt x="981408" y="1339313"/>
                  </a:lnTo>
                  <a:lnTo>
                    <a:pt x="0" y="1339313"/>
                  </a:lnTo>
                  <a:close/>
                </a:path>
              </a:pathLst>
            </a:custGeom>
            <a:solidFill>
              <a:srgbClr val="EBE790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981408" cy="13678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3"/>
                </a:lnSpc>
              </a:pP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727041" y="4486805"/>
          <a:ext cx="1958644" cy="2402009"/>
        </p:xfrm>
        <a:graphic>
          <a:graphicData uri="http://schemas.openxmlformats.org/drawingml/2006/table">
            <a:tbl>
              <a:tblPr/>
              <a:tblGrid>
                <a:gridCol w="1020598"/>
              </a:tblGrid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727041" y="1039689"/>
          <a:ext cx="1958644" cy="2402009"/>
        </p:xfrm>
        <a:graphic>
          <a:graphicData uri="http://schemas.openxmlformats.org/drawingml/2006/table">
            <a:tbl>
              <a:tblPr/>
              <a:tblGrid>
                <a:gridCol w="1020598"/>
              </a:tblGrid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9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701"/>
                        </a:lnSpc>
                        <a:defRPr/>
                      </a:pPr>
                      <a:endParaRPr lang="en-US" sz="1100"/>
                    </a:p>
                  </a:txBody>
                  <a:tcPr marL="40544" marR="40544" marT="40544" marB="40544" anchor="t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6301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4192427" y="1532767"/>
            <a:ext cx="5046571" cy="5046571"/>
            <a:chOff x="0" y="0"/>
            <a:chExt cx="6728762" cy="6728762"/>
          </a:xfrm>
        </p:grpSpPr>
        <p:grpSp>
          <p:nvGrpSpPr>
            <p:cNvPr name="Group 11" id="11"/>
            <p:cNvGrpSpPr/>
            <p:nvPr/>
          </p:nvGrpSpPr>
          <p:grpSpPr>
            <a:xfrm rot="60000">
              <a:off x="357866" y="357866"/>
              <a:ext cx="6013030" cy="6013030"/>
              <a:chOff x="0" y="0"/>
              <a:chExt cx="818210" cy="81821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8210" cy="818210"/>
              </a:xfrm>
              <a:custGeom>
                <a:avLst/>
                <a:gdLst/>
                <a:ahLst/>
                <a:cxnLst/>
                <a:rect r="r" b="b" t="t" l="l"/>
                <a:pathLst>
                  <a:path h="818210" w="818210">
                    <a:moveTo>
                      <a:pt x="409105" y="0"/>
                    </a:moveTo>
                    <a:cubicBezTo>
                      <a:pt x="183162" y="0"/>
                      <a:pt x="0" y="183162"/>
                      <a:pt x="0" y="409105"/>
                    </a:cubicBezTo>
                    <a:cubicBezTo>
                      <a:pt x="0" y="635047"/>
                      <a:pt x="183162" y="818210"/>
                      <a:pt x="409105" y="818210"/>
                    </a:cubicBezTo>
                    <a:cubicBezTo>
                      <a:pt x="635047" y="818210"/>
                      <a:pt x="818210" y="635047"/>
                      <a:pt x="818210" y="409105"/>
                    </a:cubicBezTo>
                    <a:cubicBezTo>
                      <a:pt x="818210" y="183162"/>
                      <a:pt x="635047" y="0"/>
                      <a:pt x="409105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707" y="48132"/>
                <a:ext cx="664795" cy="693370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60000">
              <a:off x="57214" y="57214"/>
              <a:ext cx="6614333" cy="6614333"/>
              <a:chOff x="0" y="0"/>
              <a:chExt cx="818210" cy="81821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8210" cy="818210"/>
              </a:xfrm>
              <a:custGeom>
                <a:avLst/>
                <a:gdLst/>
                <a:ahLst/>
                <a:cxnLst/>
                <a:rect r="r" b="b" t="t" l="l"/>
                <a:pathLst>
                  <a:path h="818210" w="818210">
                    <a:moveTo>
                      <a:pt x="409105" y="0"/>
                    </a:moveTo>
                    <a:cubicBezTo>
                      <a:pt x="183162" y="0"/>
                      <a:pt x="0" y="183162"/>
                      <a:pt x="0" y="409105"/>
                    </a:cubicBezTo>
                    <a:cubicBezTo>
                      <a:pt x="0" y="635047"/>
                      <a:pt x="183162" y="818210"/>
                      <a:pt x="409105" y="818210"/>
                    </a:cubicBezTo>
                    <a:cubicBezTo>
                      <a:pt x="635047" y="818210"/>
                      <a:pt x="818210" y="635047"/>
                      <a:pt x="818210" y="409105"/>
                    </a:cubicBezTo>
                    <a:cubicBezTo>
                      <a:pt x="818210" y="183162"/>
                      <a:pt x="635047" y="0"/>
                      <a:pt x="409105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707" y="48132"/>
                <a:ext cx="664795" cy="693370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60000">
              <a:off x="658517" y="658517"/>
              <a:ext cx="5411727" cy="5411727"/>
              <a:chOff x="0" y="0"/>
              <a:chExt cx="806630" cy="80663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06630" cy="806630"/>
              </a:xfrm>
              <a:custGeom>
                <a:avLst/>
                <a:gdLst/>
                <a:ahLst/>
                <a:cxnLst/>
                <a:rect r="r" b="b" t="t" l="l"/>
                <a:pathLst>
                  <a:path h="806630" w="806630">
                    <a:moveTo>
                      <a:pt x="403315" y="0"/>
                    </a:moveTo>
                    <a:cubicBezTo>
                      <a:pt x="180570" y="0"/>
                      <a:pt x="0" y="180570"/>
                      <a:pt x="0" y="403315"/>
                    </a:cubicBezTo>
                    <a:cubicBezTo>
                      <a:pt x="0" y="626060"/>
                      <a:pt x="180570" y="806630"/>
                      <a:pt x="403315" y="806630"/>
                    </a:cubicBezTo>
                    <a:cubicBezTo>
                      <a:pt x="626060" y="806630"/>
                      <a:pt x="806630" y="626060"/>
                      <a:pt x="806630" y="403315"/>
                    </a:cubicBezTo>
                    <a:cubicBezTo>
                      <a:pt x="806630" y="180570"/>
                      <a:pt x="626060" y="0"/>
                      <a:pt x="403315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5622" y="47047"/>
                <a:ext cx="655387" cy="683962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60000">
              <a:off x="959169" y="959169"/>
              <a:ext cx="4810424" cy="4810424"/>
              <a:chOff x="0" y="0"/>
              <a:chExt cx="717005" cy="71700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60000">
              <a:off x="1259820" y="1259820"/>
              <a:ext cx="4209121" cy="4209121"/>
              <a:chOff x="0" y="0"/>
              <a:chExt cx="717005" cy="71700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60000">
              <a:off x="1560472" y="1560472"/>
              <a:ext cx="3607818" cy="3607818"/>
              <a:chOff x="0" y="0"/>
              <a:chExt cx="717005" cy="717005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60000">
              <a:off x="1861123" y="1861123"/>
              <a:ext cx="3006515" cy="3006515"/>
              <a:chOff x="0" y="0"/>
              <a:chExt cx="717005" cy="717005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60000">
              <a:off x="2161775" y="2161775"/>
              <a:ext cx="2405212" cy="2405212"/>
              <a:chOff x="0" y="0"/>
              <a:chExt cx="717005" cy="717005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60000">
              <a:off x="2462426" y="2462426"/>
              <a:ext cx="1803909" cy="1803909"/>
              <a:chOff x="0" y="0"/>
              <a:chExt cx="717005" cy="717005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60000">
              <a:off x="2763078" y="2763078"/>
              <a:ext cx="1202606" cy="1202606"/>
              <a:chOff x="0" y="0"/>
              <a:chExt cx="717005" cy="717005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717005" cy="717005"/>
              </a:xfrm>
              <a:custGeom>
                <a:avLst/>
                <a:gdLst/>
                <a:ahLst/>
                <a:cxnLst/>
                <a:rect r="r" b="b" t="t" l="l"/>
                <a:pathLst>
                  <a:path h="717005" w="717005">
                    <a:moveTo>
                      <a:pt x="358502" y="0"/>
                    </a:moveTo>
                    <a:cubicBezTo>
                      <a:pt x="160507" y="0"/>
                      <a:pt x="0" y="160507"/>
                      <a:pt x="0" y="358502"/>
                    </a:cubicBezTo>
                    <a:cubicBezTo>
                      <a:pt x="0" y="556498"/>
                      <a:pt x="160507" y="717005"/>
                      <a:pt x="358502" y="717005"/>
                    </a:cubicBezTo>
                    <a:cubicBezTo>
                      <a:pt x="556498" y="717005"/>
                      <a:pt x="717005" y="556498"/>
                      <a:pt x="717005" y="358502"/>
                    </a:cubicBezTo>
                    <a:cubicBezTo>
                      <a:pt x="717005" y="160507"/>
                      <a:pt x="556498" y="0"/>
                      <a:pt x="358502" y="0"/>
                    </a:cubicBez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67219" y="38644"/>
                <a:ext cx="582566" cy="611141"/>
              </a:xfrm>
              <a:prstGeom prst="rect">
                <a:avLst/>
              </a:prstGeom>
            </p:spPr>
            <p:txBody>
              <a:bodyPr anchor="ctr" rtlCol="false" tIns="47133" lIns="47133" bIns="47133" rIns="47133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41" id="41"/>
            <p:cNvSpPr/>
            <p:nvPr/>
          </p:nvSpPr>
          <p:spPr>
            <a:xfrm>
              <a:off x="84598" y="3364381"/>
              <a:ext cx="6559567" cy="0"/>
            </a:xfrm>
            <a:prstGeom prst="line">
              <a:avLst/>
            </a:prstGeom>
            <a:ln cap="flat" w="1143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1045224" y="1045224"/>
              <a:ext cx="4638314" cy="4638314"/>
            </a:xfrm>
            <a:prstGeom prst="line">
              <a:avLst/>
            </a:prstGeom>
            <a:ln cap="flat" w="1143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3" id="43"/>
            <p:cNvSpPr/>
            <p:nvPr/>
          </p:nvSpPr>
          <p:spPr>
            <a:xfrm flipV="true">
              <a:off x="3364381" y="84598"/>
              <a:ext cx="0" cy="6559567"/>
            </a:xfrm>
            <a:prstGeom prst="line">
              <a:avLst/>
            </a:prstGeom>
            <a:ln cap="flat" w="1143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4" id="44"/>
            <p:cNvSpPr/>
            <p:nvPr/>
          </p:nvSpPr>
          <p:spPr>
            <a:xfrm flipV="true">
              <a:off x="1045224" y="1045224"/>
              <a:ext cx="4638314" cy="4638314"/>
            </a:xfrm>
            <a:prstGeom prst="line">
              <a:avLst/>
            </a:prstGeom>
            <a:ln cap="flat" w="11431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45" id="45"/>
          <p:cNvSpPr txBox="true"/>
          <p:nvPr/>
        </p:nvSpPr>
        <p:spPr>
          <a:xfrm rot="0">
            <a:off x="2962026" y="2771957"/>
            <a:ext cx="1328747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HEALTH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376751" y="6549137"/>
            <a:ext cx="2456136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PERSONAL GROWTH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066312" y="5234687"/>
            <a:ext cx="1244905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FINANCE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182475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957152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1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633121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4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083767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6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759736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9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407798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3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858444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5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8534413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8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309090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7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8985059" y="3959003"/>
            <a:ext cx="162506" cy="109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3"/>
              </a:lnSpc>
              <a:spcBef>
                <a:spcPct val="0"/>
              </a:spcBef>
            </a:pPr>
            <a:r>
              <a:rPr lang="en-US" sz="803" spc="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10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180639" y="5053595"/>
            <a:ext cx="1303348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CAREER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966635" y="1427391"/>
            <a:ext cx="1732339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SPIRITUALITY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633121" y="6530087"/>
            <a:ext cx="1732339" cy="173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RELAXATION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9147565" y="2848157"/>
            <a:ext cx="1273252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FAMILY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7685267" y="1427391"/>
            <a:ext cx="1698291" cy="15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</a:pPr>
            <a:r>
              <a:rPr lang="en-US" sz="1050" spc="12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RELATIONSHIPS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110704" y="416099"/>
            <a:ext cx="2682026" cy="46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18"/>
              </a:lnSpc>
            </a:pPr>
            <a:r>
              <a:rPr lang="en-US" sz="3259" spc="573">
                <a:solidFill>
                  <a:srgbClr val="2C3131"/>
                </a:solidFill>
                <a:latin typeface="Garet"/>
                <a:ea typeface="Garet"/>
                <a:cs typeface="Garet"/>
                <a:sym typeface="Garet"/>
              </a:rPr>
              <a:t>WHEEL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6955781" y="397049"/>
            <a:ext cx="2029278" cy="465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3"/>
              </a:lnSpc>
              <a:spcBef>
                <a:spcPct val="0"/>
              </a:spcBef>
            </a:pPr>
            <a:r>
              <a:rPr lang="en-US" sz="3111" spc="360">
                <a:solidFill>
                  <a:srgbClr val="2C3131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of life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727041" y="625623"/>
            <a:ext cx="1958644" cy="15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7"/>
              </a:lnSpc>
            </a:pPr>
            <a:r>
              <a:rPr lang="en-US" sz="962" spc="95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PRIORITY CATEGORIES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7041" y="4109469"/>
            <a:ext cx="1958644" cy="15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7"/>
              </a:lnSpc>
              <a:spcBef>
                <a:spcPct val="0"/>
              </a:spcBef>
            </a:pPr>
            <a:r>
              <a:rPr lang="en-US" sz="962" spc="95" strike="noStrike" u="non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NOTES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DAHDt6rfU8s</dc:identifier>
  <dcterms:modified xsi:type="dcterms:W3CDTF">2011-08-01T06:04:30Z</dcterms:modified>
  <cp:revision>1</cp:revision>
  <dc:title>Green Pink Colorful Motivational Wheel Of Life A4 Document</dc:title>
</cp:coreProperties>
</file>