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5029200" cy="5029200"/>
  <p:notesSz cx="6858000" cy="9144000"/>
  <p:embeddedFontLst>
    <p:embeddedFont>
      <p:font typeface="Libra Sans" charset="1" panose="020B0604020202020204"/>
      <p:regular r:id="rId7"/>
    </p:embeddedFont>
    <p:embeddedFont>
      <p:font typeface="Bebas Neue Cyrillic" charset="1" panose="02000506000000020004"/>
      <p:regular r:id="rId8"/>
    </p:embeddedFont>
    <p:embeddedFont>
      <p:font typeface="LeoHand" charset="1" panose="02000603000000000000"/>
      <p:regular r:id="rId9"/>
    </p:embeddedFont>
    <p:embeddedFont>
      <p:font typeface="Libra Sans Bold Italics" charset="1" panose="020B07040202020902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5040000" cy="5040000"/>
          </a:xfrm>
          <a:custGeom>
            <a:avLst/>
            <a:gdLst/>
            <a:ahLst/>
            <a:cxnLst/>
            <a:rect r="r" b="b" t="t" l="l"/>
            <a:pathLst>
              <a:path h="5040000" w="5040000">
                <a:moveTo>
                  <a:pt x="0" y="0"/>
                </a:moveTo>
                <a:lnTo>
                  <a:pt x="5040000" y="0"/>
                </a:lnTo>
                <a:lnTo>
                  <a:pt x="5040000" y="5040000"/>
                </a:lnTo>
                <a:lnTo>
                  <a:pt x="0" y="504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521" t="-1050" r="-1888" b="-18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43998" y="3080760"/>
            <a:ext cx="1261954" cy="667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8"/>
              </a:lnSpc>
              <a:spcBef>
                <a:spcPct val="0"/>
              </a:spcBef>
            </a:pPr>
            <a:r>
              <a:rPr lang="en-US" sz="948">
                <a:solidFill>
                  <a:srgbClr val="FEFCE6"/>
                </a:solidFill>
                <a:latin typeface="Libra Sans"/>
                <a:ea typeface="Libra Sans"/>
                <a:cs typeface="Libra Sans"/>
                <a:sym typeface="Libra Sans"/>
              </a:rPr>
              <a:t>17 июля 2020 года, в 17:00 ждем вас в городском ЗАГСе по ул. Центральная.</a:t>
            </a:r>
          </a:p>
        </p:txBody>
      </p:sp>
      <p:sp>
        <p:nvSpPr>
          <p:cNvPr name="TextBox 4" id="4"/>
          <p:cNvSpPr txBox="true"/>
          <p:nvPr/>
        </p:nvSpPr>
        <p:spPr>
          <a:xfrm rot="-5400000">
            <a:off x="-185718" y="3492800"/>
            <a:ext cx="1815175" cy="271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76"/>
              </a:lnSpc>
              <a:spcBef>
                <a:spcPct val="0"/>
              </a:spcBef>
            </a:pPr>
            <a:r>
              <a:rPr lang="en-US" sz="1626">
                <a:solidFill>
                  <a:srgbClr val="FFFFFF"/>
                </a:solidFill>
                <a:latin typeface="Bebas Neue Cyrillic"/>
                <a:ea typeface="Bebas Neue Cyrillic"/>
                <a:cs typeface="Bebas Neue Cyrillic"/>
                <a:sym typeface="Bebas Neue Cyrillic"/>
              </a:rPr>
              <a:t>СТАНИСЛАВ И АНАСТАСИЯ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106412" y="-52956"/>
            <a:ext cx="1682035" cy="2951794"/>
          </a:xfrm>
          <a:custGeom>
            <a:avLst/>
            <a:gdLst/>
            <a:ahLst/>
            <a:cxnLst/>
            <a:rect r="r" b="b" t="t" l="l"/>
            <a:pathLst>
              <a:path h="2951794" w="1682035">
                <a:moveTo>
                  <a:pt x="0" y="0"/>
                </a:moveTo>
                <a:lnTo>
                  <a:pt x="1682035" y="0"/>
                </a:lnTo>
                <a:lnTo>
                  <a:pt x="1682035" y="2951793"/>
                </a:lnTo>
                <a:lnTo>
                  <a:pt x="0" y="29517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992" t="0" r="-6699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780519" y="-231940"/>
            <a:ext cx="1825433" cy="2949604"/>
          </a:xfrm>
          <a:custGeom>
            <a:avLst/>
            <a:gdLst/>
            <a:ahLst/>
            <a:cxnLst/>
            <a:rect r="r" b="b" t="t" l="l"/>
            <a:pathLst>
              <a:path h="2949604" w="1825433">
                <a:moveTo>
                  <a:pt x="0" y="0"/>
                </a:moveTo>
                <a:lnTo>
                  <a:pt x="1825433" y="0"/>
                </a:lnTo>
                <a:lnTo>
                  <a:pt x="1825433" y="2949603"/>
                </a:lnTo>
                <a:lnTo>
                  <a:pt x="0" y="29496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328" t="0" r="-82198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07437" y="-2053199"/>
            <a:ext cx="2353797" cy="2447792"/>
          </a:xfrm>
          <a:custGeom>
            <a:avLst/>
            <a:gdLst/>
            <a:ahLst/>
            <a:cxnLst/>
            <a:rect r="r" b="b" t="t" l="l"/>
            <a:pathLst>
              <a:path h="2447792" w="2353797">
                <a:moveTo>
                  <a:pt x="0" y="0"/>
                </a:moveTo>
                <a:lnTo>
                  <a:pt x="2353797" y="0"/>
                </a:lnTo>
                <a:lnTo>
                  <a:pt x="2353797" y="2447792"/>
                </a:lnTo>
                <a:lnTo>
                  <a:pt x="0" y="24477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30645" y="2273414"/>
            <a:ext cx="1682035" cy="2284598"/>
          </a:xfrm>
          <a:custGeom>
            <a:avLst/>
            <a:gdLst/>
            <a:ahLst/>
            <a:cxnLst/>
            <a:rect r="r" b="b" t="t" l="l"/>
            <a:pathLst>
              <a:path h="2284598" w="1682035">
                <a:moveTo>
                  <a:pt x="0" y="0"/>
                </a:moveTo>
                <a:lnTo>
                  <a:pt x="1682036" y="0"/>
                </a:lnTo>
                <a:lnTo>
                  <a:pt x="1682036" y="2284598"/>
                </a:lnTo>
                <a:lnTo>
                  <a:pt x="0" y="22845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548" t="0" r="-40548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8932" y="2444173"/>
            <a:ext cx="1825433" cy="2949604"/>
          </a:xfrm>
          <a:custGeom>
            <a:avLst/>
            <a:gdLst/>
            <a:ahLst/>
            <a:cxnLst/>
            <a:rect r="r" b="b" t="t" l="l"/>
            <a:pathLst>
              <a:path h="2949604" w="1825433">
                <a:moveTo>
                  <a:pt x="0" y="0"/>
                </a:moveTo>
                <a:lnTo>
                  <a:pt x="1825433" y="0"/>
                </a:lnTo>
                <a:lnTo>
                  <a:pt x="1825433" y="2949603"/>
                </a:lnTo>
                <a:lnTo>
                  <a:pt x="0" y="29496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3630" t="0" r="-9363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492382">
            <a:off x="360470" y="587260"/>
            <a:ext cx="2882362" cy="162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9"/>
              </a:lnSpc>
            </a:pPr>
            <a:r>
              <a:rPr lang="en-US" sz="4620" i="true">
                <a:solidFill>
                  <a:srgbClr val="84B1CB"/>
                </a:solidFill>
                <a:latin typeface="LeoHand"/>
                <a:ea typeface="LeoHand"/>
                <a:cs typeface="LeoHand"/>
                <a:sym typeface="LeoHand"/>
              </a:rPr>
              <a:t>Приглашаем вас на нашу свадьбу</a:t>
            </a:r>
          </a:p>
        </p:txBody>
      </p:sp>
      <p:sp>
        <p:nvSpPr>
          <p:cNvPr name="TextBox 11" id="11"/>
          <p:cNvSpPr txBox="true"/>
          <p:nvPr/>
        </p:nvSpPr>
        <p:spPr>
          <a:xfrm rot="-492382">
            <a:off x="327003" y="587260"/>
            <a:ext cx="2882362" cy="162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9"/>
              </a:lnSpc>
            </a:pPr>
            <a:r>
              <a:rPr lang="en-US" sz="4620" i="true">
                <a:solidFill>
                  <a:srgbClr val="FEFCE6"/>
                </a:solidFill>
                <a:latin typeface="LeoHand"/>
                <a:ea typeface="LeoHand"/>
                <a:cs typeface="LeoHand"/>
                <a:sym typeface="LeoHand"/>
              </a:rPr>
              <a:t>Приглашаем вас на нашу свадьбу</a:t>
            </a:r>
          </a:p>
        </p:txBody>
      </p:sp>
      <p:sp>
        <p:nvSpPr>
          <p:cNvPr name="TextBox 12" id="12"/>
          <p:cNvSpPr txBox="true"/>
          <p:nvPr/>
        </p:nvSpPr>
        <p:spPr>
          <a:xfrm rot="-389275">
            <a:off x="264465" y="290583"/>
            <a:ext cx="1760931" cy="17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17"/>
              </a:lnSpc>
              <a:spcBef>
                <a:spcPct val="0"/>
              </a:spcBef>
            </a:pPr>
            <a:r>
              <a:rPr lang="en-US" b="true" sz="1012" i="true">
                <a:solidFill>
                  <a:srgbClr val="FFFFFF"/>
                </a:solidFill>
                <a:latin typeface="Libra Sans Bold Italics"/>
                <a:ea typeface="Libra Sans Bold Italics"/>
                <a:cs typeface="Libra Sans Bold Italics"/>
                <a:sym typeface="Libra Sans Bold Italics"/>
              </a:rPr>
              <a:t>Дорогие друзья!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281961" y="4017902"/>
            <a:ext cx="2353797" cy="2447792"/>
          </a:xfrm>
          <a:custGeom>
            <a:avLst/>
            <a:gdLst/>
            <a:ahLst/>
            <a:cxnLst/>
            <a:rect r="r" b="b" t="t" l="l"/>
            <a:pathLst>
              <a:path h="2447792" w="2353797">
                <a:moveTo>
                  <a:pt x="0" y="0"/>
                </a:moveTo>
                <a:lnTo>
                  <a:pt x="2353797" y="0"/>
                </a:lnTo>
                <a:lnTo>
                  <a:pt x="2353797" y="2447792"/>
                </a:lnTo>
                <a:lnTo>
                  <a:pt x="0" y="24477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1961787" y="2088208"/>
            <a:ext cx="2353797" cy="2447792"/>
          </a:xfrm>
          <a:custGeom>
            <a:avLst/>
            <a:gdLst/>
            <a:ahLst/>
            <a:cxnLst/>
            <a:rect r="r" b="b" t="t" l="l"/>
            <a:pathLst>
              <a:path h="2447792" w="2353797">
                <a:moveTo>
                  <a:pt x="0" y="0"/>
                </a:moveTo>
                <a:lnTo>
                  <a:pt x="2353797" y="0"/>
                </a:lnTo>
                <a:lnTo>
                  <a:pt x="2353797" y="2447792"/>
                </a:lnTo>
                <a:lnTo>
                  <a:pt x="0" y="24477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DAHDy6cw_us</dc:identifier>
  <dcterms:modified xsi:type="dcterms:W3CDTF">2011-08-01T06:04:30Z</dcterms:modified>
  <cp:revision>1</cp:revision>
  <dc:title>Голубое приглашение на свадьбу с фотографиями</dc:title>
</cp:coreProperties>
</file>