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Museo Moderno Medium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05741" y="1714744"/>
            <a:ext cx="3148518" cy="593463"/>
            <a:chOff x="0" y="0"/>
            <a:chExt cx="1070967" cy="2018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70967" cy="201866"/>
            </a:xfrm>
            <a:custGeom>
              <a:avLst/>
              <a:gdLst/>
              <a:ahLst/>
              <a:cxnLst/>
              <a:rect r="r" b="b" t="t" l="l"/>
              <a:pathLst>
                <a:path h="201866" w="1070967">
                  <a:moveTo>
                    <a:pt x="100933" y="0"/>
                  </a:moveTo>
                  <a:lnTo>
                    <a:pt x="970034" y="0"/>
                  </a:lnTo>
                  <a:cubicBezTo>
                    <a:pt x="996803" y="0"/>
                    <a:pt x="1022476" y="10634"/>
                    <a:pt x="1041405" y="29563"/>
                  </a:cubicBezTo>
                  <a:cubicBezTo>
                    <a:pt x="1060333" y="48491"/>
                    <a:pt x="1070967" y="74164"/>
                    <a:pt x="1070967" y="100933"/>
                  </a:cubicBezTo>
                  <a:lnTo>
                    <a:pt x="1070967" y="100933"/>
                  </a:lnTo>
                  <a:cubicBezTo>
                    <a:pt x="1070967" y="156677"/>
                    <a:pt x="1025778" y="201866"/>
                    <a:pt x="970034" y="201866"/>
                  </a:cubicBezTo>
                  <a:lnTo>
                    <a:pt x="100933" y="201866"/>
                  </a:lnTo>
                  <a:cubicBezTo>
                    <a:pt x="74164" y="201866"/>
                    <a:pt x="48491" y="191232"/>
                    <a:pt x="29563" y="172304"/>
                  </a:cubicBezTo>
                  <a:cubicBezTo>
                    <a:pt x="10634" y="153375"/>
                    <a:pt x="0" y="127702"/>
                    <a:pt x="0" y="100933"/>
                  </a:cubicBezTo>
                  <a:lnTo>
                    <a:pt x="0" y="100933"/>
                  </a:lnTo>
                  <a:cubicBezTo>
                    <a:pt x="0" y="74164"/>
                    <a:pt x="10634" y="48491"/>
                    <a:pt x="29563" y="29563"/>
                  </a:cubicBezTo>
                  <a:cubicBezTo>
                    <a:pt x="48491" y="10634"/>
                    <a:pt x="74164" y="0"/>
                    <a:pt x="100933" y="0"/>
                  </a:cubicBezTo>
                  <a:close/>
                </a:path>
              </a:pathLst>
            </a:custGeom>
            <a:solidFill>
              <a:srgbClr val="F4D9C8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070967" cy="230441"/>
            </a:xfrm>
            <a:prstGeom prst="rect">
              <a:avLst/>
            </a:prstGeom>
          </p:spPr>
          <p:txBody>
            <a:bodyPr anchor="ctr" rtlCol="false" tIns="12353" lIns="12353" bIns="12353" rIns="12353"/>
            <a:lstStyle/>
            <a:p>
              <a:pPr algn="l"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b="true" sz="2042">
                  <a:solidFill>
                    <a:srgbClr val="856364"/>
                  </a:solidFill>
                  <a:latin typeface="Museo Moderno Medium"/>
                  <a:ea typeface="Museo Moderno Medium"/>
                  <a:cs typeface="Museo Moderno Medium"/>
                  <a:sym typeface="Museo Moderno Medium"/>
                </a:rPr>
                <a:t>    date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9553" y="9205036"/>
            <a:ext cx="6580893" cy="593463"/>
            <a:chOff x="0" y="0"/>
            <a:chExt cx="2238489" cy="2018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38489" cy="201866"/>
            </a:xfrm>
            <a:custGeom>
              <a:avLst/>
              <a:gdLst/>
              <a:ahLst/>
              <a:cxnLst/>
              <a:rect r="r" b="b" t="t" l="l"/>
              <a:pathLst>
                <a:path h="201866" w="2238489">
                  <a:moveTo>
                    <a:pt x="100933" y="0"/>
                  </a:moveTo>
                  <a:lnTo>
                    <a:pt x="2137556" y="0"/>
                  </a:lnTo>
                  <a:cubicBezTo>
                    <a:pt x="2164325" y="0"/>
                    <a:pt x="2189998" y="10634"/>
                    <a:pt x="2208926" y="29563"/>
                  </a:cubicBezTo>
                  <a:cubicBezTo>
                    <a:pt x="2227855" y="48491"/>
                    <a:pt x="2238489" y="74164"/>
                    <a:pt x="2238489" y="100933"/>
                  </a:cubicBezTo>
                  <a:lnTo>
                    <a:pt x="2238489" y="100933"/>
                  </a:lnTo>
                  <a:cubicBezTo>
                    <a:pt x="2238489" y="156677"/>
                    <a:pt x="2193300" y="201866"/>
                    <a:pt x="2137556" y="201866"/>
                  </a:cubicBezTo>
                  <a:lnTo>
                    <a:pt x="100933" y="201866"/>
                  </a:lnTo>
                  <a:cubicBezTo>
                    <a:pt x="74164" y="201866"/>
                    <a:pt x="48491" y="191232"/>
                    <a:pt x="29563" y="172304"/>
                  </a:cubicBezTo>
                  <a:cubicBezTo>
                    <a:pt x="10634" y="153375"/>
                    <a:pt x="0" y="127702"/>
                    <a:pt x="0" y="100933"/>
                  </a:cubicBezTo>
                  <a:lnTo>
                    <a:pt x="0" y="100933"/>
                  </a:lnTo>
                  <a:cubicBezTo>
                    <a:pt x="0" y="74164"/>
                    <a:pt x="10634" y="48491"/>
                    <a:pt x="29563" y="29563"/>
                  </a:cubicBezTo>
                  <a:cubicBezTo>
                    <a:pt x="48491" y="10634"/>
                    <a:pt x="74164" y="0"/>
                    <a:pt x="100933" y="0"/>
                  </a:cubicBezTo>
                  <a:close/>
                </a:path>
              </a:pathLst>
            </a:custGeom>
            <a:solidFill>
              <a:srgbClr val="F6EAE3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238489" cy="23044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451"/>
                </a:lnSpc>
                <a:spcBef>
                  <a:spcPct val="0"/>
                </a:spcBef>
              </a:pPr>
              <a:r>
                <a:rPr lang="en-US" b="true" sz="1750">
                  <a:solidFill>
                    <a:srgbClr val="856364"/>
                  </a:solidFill>
                  <a:latin typeface="Museo Moderno Medium"/>
                  <a:ea typeface="Museo Moderno Medium"/>
                  <a:cs typeface="Museo Moderno Medium"/>
                  <a:sym typeface="Museo Moderno Medium"/>
                </a:rPr>
                <a:t>assess how satisfied you are with your life in each area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88499" y="2464533"/>
            <a:ext cx="6583003" cy="6583003"/>
          </a:xfrm>
          <a:custGeom>
            <a:avLst/>
            <a:gdLst/>
            <a:ahLst/>
            <a:cxnLst/>
            <a:rect r="r" b="b" t="t" l="l"/>
            <a:pathLst>
              <a:path h="6583003" w="6583003">
                <a:moveTo>
                  <a:pt x="0" y="0"/>
                </a:moveTo>
                <a:lnTo>
                  <a:pt x="6583002" y="0"/>
                </a:lnTo>
                <a:lnTo>
                  <a:pt x="6583002" y="6583003"/>
                </a:lnTo>
                <a:lnTo>
                  <a:pt x="0" y="65830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921987">
            <a:off x="2253706" y="2624513"/>
            <a:ext cx="1432067" cy="241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2"/>
              </a:lnSpc>
              <a:spcBef>
                <a:spcPct val="0"/>
              </a:spcBef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finance</a:t>
            </a:r>
          </a:p>
        </p:txBody>
      </p:sp>
      <p:sp>
        <p:nvSpPr>
          <p:cNvPr name="TextBox 10" id="10"/>
          <p:cNvSpPr txBox="true"/>
          <p:nvPr/>
        </p:nvSpPr>
        <p:spPr>
          <a:xfrm rot="9878012">
            <a:off x="3864473" y="8648002"/>
            <a:ext cx="1432067" cy="241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2"/>
              </a:lnSpc>
              <a:spcBef>
                <a:spcPct val="0"/>
              </a:spcBef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hobby</a:t>
            </a:r>
          </a:p>
        </p:txBody>
      </p:sp>
      <p:sp>
        <p:nvSpPr>
          <p:cNvPr name="TextBox 11" id="11"/>
          <p:cNvSpPr txBox="true"/>
          <p:nvPr/>
        </p:nvSpPr>
        <p:spPr>
          <a:xfrm rot="-2700000">
            <a:off x="867505" y="3431734"/>
            <a:ext cx="1432067" cy="241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2"/>
              </a:lnSpc>
              <a:spcBef>
                <a:spcPct val="0"/>
              </a:spcBef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spirituality</a:t>
            </a:r>
          </a:p>
        </p:txBody>
      </p:sp>
      <p:sp>
        <p:nvSpPr>
          <p:cNvPr name="TextBox 12" id="12"/>
          <p:cNvSpPr txBox="true"/>
          <p:nvPr/>
        </p:nvSpPr>
        <p:spPr>
          <a:xfrm rot="8100000">
            <a:off x="5250674" y="7840780"/>
            <a:ext cx="1432067" cy="241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2"/>
              </a:lnSpc>
              <a:spcBef>
                <a:spcPct val="0"/>
              </a:spcBef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study</a:t>
            </a:r>
          </a:p>
        </p:txBody>
      </p:sp>
      <p:sp>
        <p:nvSpPr>
          <p:cNvPr name="TextBox 13" id="13"/>
          <p:cNvSpPr txBox="true"/>
          <p:nvPr/>
        </p:nvSpPr>
        <p:spPr>
          <a:xfrm rot="-4520535">
            <a:off x="130710" y="4778327"/>
            <a:ext cx="1432067" cy="38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emotional health</a:t>
            </a:r>
          </a:p>
        </p:txBody>
      </p:sp>
      <p:sp>
        <p:nvSpPr>
          <p:cNvPr name="TextBox 14" id="14"/>
          <p:cNvSpPr txBox="true"/>
          <p:nvPr/>
        </p:nvSpPr>
        <p:spPr>
          <a:xfrm rot="6279464">
            <a:off x="6056187" y="6465529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career</a:t>
            </a:r>
          </a:p>
        </p:txBody>
      </p:sp>
      <p:sp>
        <p:nvSpPr>
          <p:cNvPr name="TextBox 15" id="15"/>
          <p:cNvSpPr txBox="true"/>
          <p:nvPr/>
        </p:nvSpPr>
        <p:spPr>
          <a:xfrm rot="-8117864">
            <a:off x="874376" y="7845729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health</a:t>
            </a:r>
          </a:p>
        </p:txBody>
      </p:sp>
      <p:sp>
        <p:nvSpPr>
          <p:cNvPr name="TextBox 16" id="16"/>
          <p:cNvSpPr txBox="true"/>
          <p:nvPr/>
        </p:nvSpPr>
        <p:spPr>
          <a:xfrm rot="2682135">
            <a:off x="5243803" y="3472558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romance</a:t>
            </a:r>
          </a:p>
        </p:txBody>
      </p:sp>
      <p:sp>
        <p:nvSpPr>
          <p:cNvPr name="TextBox 17" id="17"/>
          <p:cNvSpPr txBox="true"/>
          <p:nvPr/>
        </p:nvSpPr>
        <p:spPr>
          <a:xfrm rot="-6332860">
            <a:off x="68405" y="6463407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fitness</a:t>
            </a:r>
          </a:p>
        </p:txBody>
      </p:sp>
      <p:sp>
        <p:nvSpPr>
          <p:cNvPr name="TextBox 18" id="18"/>
          <p:cNvSpPr txBox="true"/>
          <p:nvPr/>
        </p:nvSpPr>
        <p:spPr>
          <a:xfrm rot="4467139">
            <a:off x="6049773" y="4854880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friends</a:t>
            </a:r>
          </a:p>
        </p:txBody>
      </p:sp>
      <p:sp>
        <p:nvSpPr>
          <p:cNvPr name="TextBox 19" id="19"/>
          <p:cNvSpPr txBox="true"/>
          <p:nvPr/>
        </p:nvSpPr>
        <p:spPr>
          <a:xfrm rot="-9930188">
            <a:off x="2265704" y="8628226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recreation</a:t>
            </a:r>
          </a:p>
        </p:txBody>
      </p:sp>
      <p:sp>
        <p:nvSpPr>
          <p:cNvPr name="TextBox 20" id="20"/>
          <p:cNvSpPr txBox="true"/>
          <p:nvPr/>
        </p:nvSpPr>
        <p:spPr>
          <a:xfrm rot="869811">
            <a:off x="3867955" y="2659101"/>
            <a:ext cx="1432067" cy="19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b="true" sz="1459">
                <a:solidFill>
                  <a:srgbClr val="79595A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family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89553" y="717303"/>
            <a:ext cx="6580893" cy="888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353"/>
              </a:lnSpc>
              <a:spcBef>
                <a:spcPct val="0"/>
              </a:spcBef>
            </a:pPr>
            <a:r>
              <a:rPr lang="en-US" b="true" sz="5252">
                <a:solidFill>
                  <a:srgbClr val="856364"/>
                </a:solidFill>
                <a:latin typeface="Museo Moderno Medium"/>
                <a:ea typeface="Museo Moderno Medium"/>
                <a:cs typeface="Museo Moderno Medium"/>
                <a:sym typeface="Museo Moderno Medium"/>
              </a:rPr>
              <a:t> wheel of life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DAHDy4-tzOY</dc:identifier>
  <dcterms:modified xsi:type="dcterms:W3CDTF">2011-08-01T06:04:30Z</dcterms:modified>
  <cp:revision>1</cp:revision>
  <dc:title>Ivory Beige Retro Minimalistic  Wheel Of Life Planner</dc:title>
</cp:coreProperties>
</file>