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CAT Neuzeit" charset="1" panose="00000000000000000000"/>
      <p:regular r:id="rId8"/>
    </p:embeddedFont>
    <p:embeddedFont>
      <p:font typeface="Tex Gyre Adventor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6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86522" y="528083"/>
            <a:ext cx="529861" cy="529861"/>
          </a:xfrm>
          <a:custGeom>
            <a:avLst/>
            <a:gdLst/>
            <a:ahLst/>
            <a:cxnLst/>
            <a:rect r="r" b="b" t="t" l="l"/>
            <a:pathLst>
              <a:path h="529861" w="529861">
                <a:moveTo>
                  <a:pt x="0" y="0"/>
                </a:moveTo>
                <a:lnTo>
                  <a:pt x="529861" y="0"/>
                </a:lnTo>
                <a:lnTo>
                  <a:pt x="529861" y="529861"/>
                </a:lnTo>
                <a:lnTo>
                  <a:pt x="0" y="529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5597" y="465261"/>
            <a:ext cx="4840403" cy="665446"/>
            <a:chOff x="0" y="0"/>
            <a:chExt cx="6453870" cy="88726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57150"/>
              <a:ext cx="6453870" cy="5582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81"/>
                </a:lnSpc>
                <a:spcBef>
                  <a:spcPct val="0"/>
                </a:spcBef>
              </a:pPr>
              <a:r>
                <a:rPr lang="en-US" sz="2486" spc="176">
                  <a:solidFill>
                    <a:srgbClr val="FBF6F3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Расписание занятий Романа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55250"/>
              <a:ext cx="6453870" cy="2310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02"/>
                </a:lnSpc>
                <a:spcBef>
                  <a:spcPct val="0"/>
                </a:spcBef>
              </a:pPr>
              <a:r>
                <a:rPr lang="en-US" sz="1001" spc="245">
                  <a:solidFill>
                    <a:srgbClr val="FBF6F3"/>
                  </a:solidFill>
                  <a:latin typeface="Tex Gyre Adventor"/>
                  <a:ea typeface="Tex Gyre Adventor"/>
                  <a:cs typeface="Tex Gyre Adventor"/>
                  <a:sym typeface="Tex Gyre Adventor"/>
                </a:rPr>
                <a:t>1-Й СЕМЕСТР, 2021-2022 УЧЕБНЫЙ ГОД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05597" y="1432581"/>
            <a:ext cx="9680805" cy="5746050"/>
            <a:chOff x="0" y="0"/>
            <a:chExt cx="12907740" cy="7661400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12907740" cy="7661400"/>
              <a:chOff x="0" y="0"/>
              <a:chExt cx="38147820" cy="22642669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8147820" cy="22642669"/>
              </a:xfrm>
              <a:custGeom>
                <a:avLst/>
                <a:gdLst/>
                <a:ahLst/>
                <a:cxnLst/>
                <a:rect r="r" b="b" t="t" l="l"/>
                <a:pathLst>
                  <a:path h="22642669" w="38147820">
                    <a:moveTo>
                      <a:pt x="0" y="0"/>
                    </a:moveTo>
                    <a:lnTo>
                      <a:pt x="0" y="22642669"/>
                    </a:lnTo>
                    <a:lnTo>
                      <a:pt x="38147820" y="22642669"/>
                    </a:lnTo>
                    <a:lnTo>
                      <a:pt x="38147820" y="0"/>
                    </a:lnTo>
                    <a:lnTo>
                      <a:pt x="0" y="0"/>
                    </a:lnTo>
                    <a:close/>
                    <a:moveTo>
                      <a:pt x="38086860" y="22581710"/>
                    </a:moveTo>
                    <a:lnTo>
                      <a:pt x="59690" y="22581710"/>
                    </a:lnTo>
                    <a:lnTo>
                      <a:pt x="59690" y="59690"/>
                    </a:lnTo>
                    <a:lnTo>
                      <a:pt x="38086860" y="59690"/>
                    </a:lnTo>
                    <a:lnTo>
                      <a:pt x="38086860" y="22581710"/>
                    </a:lnTo>
                    <a:close/>
                  </a:path>
                </a:pathLst>
              </a:custGeom>
              <a:solidFill>
                <a:srgbClr val="FBF6F3"/>
              </a:solidFill>
            </p:spPr>
          </p:sp>
        </p:grpSp>
        <p:sp>
          <p:nvSpPr>
            <p:cNvPr name="AutoShape 9" id="9"/>
            <p:cNvSpPr/>
            <p:nvPr/>
          </p:nvSpPr>
          <p:spPr>
            <a:xfrm rot="0">
              <a:off x="0" y="582889"/>
              <a:ext cx="1290774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 rot="5400000">
              <a:off x="-1991046" y="3824350"/>
              <a:ext cx="766140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 rot="5400000">
              <a:off x="-145359" y="3824350"/>
              <a:ext cx="766140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 rot="5400000">
              <a:off x="1700327" y="3824350"/>
              <a:ext cx="766140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 rot="5400000">
              <a:off x="3546013" y="3824350"/>
              <a:ext cx="766140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 rot="5400000">
              <a:off x="5391700" y="3824350"/>
              <a:ext cx="766140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 rot="5400000">
              <a:off x="7237386" y="3824350"/>
              <a:ext cx="7661400" cy="0"/>
            </a:xfrm>
            <a:prstGeom prst="line">
              <a:avLst/>
            </a:prstGeom>
            <a:ln cap="rnd" w="12700">
              <a:solidFill>
                <a:srgbClr val="FBF6F3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613597" y="1662306"/>
            <a:ext cx="800168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время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81700" y="1662306"/>
            <a:ext cx="1175738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Пн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434367" y="1662306"/>
            <a:ext cx="1116444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Вт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815423" y="1662306"/>
            <a:ext cx="1106562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Ср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20602" y="1662306"/>
            <a:ext cx="1106562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Чт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581198" y="1662306"/>
            <a:ext cx="1126326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Пт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941795" y="1662306"/>
            <a:ext cx="1174588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FBF6F3"/>
                </a:solidFill>
                <a:latin typeface="CAT Neuzeit"/>
                <a:ea typeface="CAT Neuzeit"/>
                <a:cs typeface="CAT Neuzeit"/>
                <a:sym typeface="CAT Neuzeit"/>
              </a:rPr>
              <a:t>Сб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86522" y="528083"/>
            <a:ext cx="529861" cy="529861"/>
          </a:xfrm>
          <a:custGeom>
            <a:avLst/>
            <a:gdLst/>
            <a:ahLst/>
            <a:cxnLst/>
            <a:rect r="r" b="b" t="t" l="l"/>
            <a:pathLst>
              <a:path h="529861" w="529861">
                <a:moveTo>
                  <a:pt x="0" y="0"/>
                </a:moveTo>
                <a:lnTo>
                  <a:pt x="529861" y="0"/>
                </a:lnTo>
                <a:lnTo>
                  <a:pt x="529861" y="529861"/>
                </a:lnTo>
                <a:lnTo>
                  <a:pt x="0" y="529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5578" y="528083"/>
            <a:ext cx="5276105" cy="725346"/>
            <a:chOff x="0" y="0"/>
            <a:chExt cx="7034806" cy="96712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57150"/>
              <a:ext cx="7034806" cy="6033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95"/>
                </a:lnSpc>
                <a:spcBef>
                  <a:spcPct val="0"/>
                </a:spcBef>
              </a:pPr>
              <a:r>
                <a:rPr lang="en-US" sz="2710" spc="192">
                  <a:solidFill>
                    <a:srgbClr val="DA6220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Расписание занятий Романа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726329"/>
              <a:ext cx="7034806" cy="2396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528"/>
                </a:lnSpc>
                <a:spcBef>
                  <a:spcPct val="0"/>
                </a:spcBef>
              </a:pPr>
              <a:r>
                <a:rPr lang="en-US" sz="1092" spc="267">
                  <a:solidFill>
                    <a:srgbClr val="107ACC"/>
                  </a:solidFill>
                  <a:latin typeface="Tex Gyre Adventor"/>
                  <a:ea typeface="Tex Gyre Adventor"/>
                  <a:cs typeface="Tex Gyre Adventor"/>
                  <a:sym typeface="Tex Gyre Adventor"/>
                </a:rPr>
                <a:t>1-Й СЕМЕСТР, 2021-2022 УЧЕБНЫЙ ГОД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35578" y="1432581"/>
            <a:ext cx="9680805" cy="5746050"/>
            <a:chOff x="0" y="0"/>
            <a:chExt cx="12907740" cy="7661400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12907740" cy="7661400"/>
              <a:chOff x="0" y="0"/>
              <a:chExt cx="38147820" cy="22642669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8147820" cy="22642669"/>
              </a:xfrm>
              <a:custGeom>
                <a:avLst/>
                <a:gdLst/>
                <a:ahLst/>
                <a:cxnLst/>
                <a:rect r="r" b="b" t="t" l="l"/>
                <a:pathLst>
                  <a:path h="22642669" w="38147820">
                    <a:moveTo>
                      <a:pt x="0" y="0"/>
                    </a:moveTo>
                    <a:lnTo>
                      <a:pt x="0" y="22642669"/>
                    </a:lnTo>
                    <a:lnTo>
                      <a:pt x="38147820" y="22642669"/>
                    </a:lnTo>
                    <a:lnTo>
                      <a:pt x="38147820" y="0"/>
                    </a:lnTo>
                    <a:lnTo>
                      <a:pt x="0" y="0"/>
                    </a:lnTo>
                    <a:close/>
                    <a:moveTo>
                      <a:pt x="38086860" y="22581710"/>
                    </a:moveTo>
                    <a:lnTo>
                      <a:pt x="59690" y="22581710"/>
                    </a:lnTo>
                    <a:lnTo>
                      <a:pt x="59690" y="59690"/>
                    </a:lnTo>
                    <a:lnTo>
                      <a:pt x="38086860" y="59690"/>
                    </a:lnTo>
                    <a:lnTo>
                      <a:pt x="38086860" y="22581710"/>
                    </a:lnTo>
                    <a:close/>
                  </a:path>
                </a:pathLst>
              </a:custGeom>
              <a:solidFill>
                <a:srgbClr val="DA6220"/>
              </a:solidFill>
            </p:spPr>
          </p:sp>
        </p:grpSp>
        <p:sp>
          <p:nvSpPr>
            <p:cNvPr name="AutoShape 9" id="9"/>
            <p:cNvSpPr/>
            <p:nvPr/>
          </p:nvSpPr>
          <p:spPr>
            <a:xfrm rot="0">
              <a:off x="0" y="582889"/>
              <a:ext cx="1290774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 rot="5400000">
              <a:off x="-1991046" y="3824350"/>
              <a:ext cx="766140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 rot="5400000">
              <a:off x="-145359" y="3824350"/>
              <a:ext cx="766140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 rot="5400000">
              <a:off x="1700327" y="3824350"/>
              <a:ext cx="766140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 rot="5400000">
              <a:off x="3546013" y="3824350"/>
              <a:ext cx="766140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 rot="5400000">
              <a:off x="5391700" y="3824350"/>
              <a:ext cx="766140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 rot="5400000">
              <a:off x="7237386" y="3824350"/>
              <a:ext cx="7661400" cy="0"/>
            </a:xfrm>
            <a:prstGeom prst="line">
              <a:avLst/>
            </a:prstGeom>
            <a:ln cap="rnd" w="12700">
              <a:solidFill>
                <a:srgbClr val="DA622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543578" y="1662306"/>
            <a:ext cx="1185580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время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11680" y="1662306"/>
            <a:ext cx="1161950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Пн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64347" y="1662306"/>
            <a:ext cx="1146091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Вт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45404" y="1662306"/>
            <a:ext cx="1136209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Ср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150583" y="1662306"/>
            <a:ext cx="1106562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Чт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511179" y="1662306"/>
            <a:ext cx="1146091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Пт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71776" y="1662306"/>
            <a:ext cx="1155973" cy="1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"/>
              </a:lnSpc>
            </a:pPr>
            <a:r>
              <a:rPr lang="en-US" sz="1600" spc="70">
                <a:solidFill>
                  <a:srgbClr val="DA6220"/>
                </a:solidFill>
                <a:latin typeface="CAT Neuzeit"/>
                <a:ea typeface="CAT Neuzeit"/>
                <a:cs typeface="CAT Neuzeit"/>
                <a:sym typeface="CAT Neuzeit"/>
              </a:rPr>
              <a:t>Сб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DAHDzgleRDo</dc:identifier>
  <dcterms:modified xsi:type="dcterms:W3CDTF">2011-08-01T06:04:30Z</dcterms:modified>
  <cp:revision>1</cp:revision>
  <dc:title>Оранжевый Минималистичный Ученический Комплект для Учета Производительности Классное Расписание</dc:title>
</cp:coreProperties>
</file>