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Hitch Hike" charset="1" panose="02000506000000020003"/>
      <p:regular r:id="rId7"/>
    </p:embeddedFont>
    <p:embeddedFont>
      <p:font typeface="Bobby Jones Condensed Soft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530867" y="519967"/>
            <a:ext cx="8643438" cy="1513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760"/>
              </a:lnSpc>
            </a:pPr>
            <a:r>
              <a:rPr lang="en-US" sz="9114">
                <a:solidFill>
                  <a:srgbClr val="000000"/>
                </a:solidFill>
                <a:latin typeface="Hitch Hike"/>
                <a:ea typeface="Hitch Hike"/>
                <a:cs typeface="Hitch Hike"/>
                <a:sym typeface="Hitch Hike"/>
              </a:rPr>
              <a:t>Еженедельный план уроков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1421029" y="1000683"/>
            <a:ext cx="1059231" cy="3617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Bobby Jones Condensed Soft"/>
                <a:ea typeface="Bobby Jones Condensed Soft"/>
                <a:cs typeface="Bobby Jones Condensed Soft"/>
                <a:sym typeface="Bobby Jones Condensed Soft"/>
              </a:rPr>
              <a:t>Неделя: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4409787" y="1000683"/>
            <a:ext cx="844238" cy="3617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Bobby Jones Condensed Soft"/>
                <a:ea typeface="Bobby Jones Condensed Soft"/>
                <a:cs typeface="Bobby Jones Condensed Soft"/>
                <a:sym typeface="Bobby Jones Condensed Soft"/>
              </a:rPr>
              <a:t>Даты: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1396737" y="1404435"/>
            <a:ext cx="2541179" cy="152471"/>
          </a:xfrm>
          <a:custGeom>
            <a:avLst/>
            <a:gdLst/>
            <a:ahLst/>
            <a:cxnLst/>
            <a:rect r="r" b="b" t="t" l="l"/>
            <a:pathLst>
              <a:path h="152471" w="2541179">
                <a:moveTo>
                  <a:pt x="0" y="0"/>
                </a:moveTo>
                <a:lnTo>
                  <a:pt x="2541179" y="0"/>
                </a:lnTo>
                <a:lnTo>
                  <a:pt x="2541179" y="152470"/>
                </a:lnTo>
                <a:lnTo>
                  <a:pt x="0" y="1524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420616" y="1404435"/>
            <a:ext cx="2377382" cy="142761"/>
          </a:xfrm>
          <a:custGeom>
            <a:avLst/>
            <a:gdLst/>
            <a:ahLst/>
            <a:cxnLst/>
            <a:rect r="r" b="b" t="t" l="l"/>
            <a:pathLst>
              <a:path h="142761" w="2377382">
                <a:moveTo>
                  <a:pt x="0" y="0"/>
                </a:moveTo>
                <a:lnTo>
                  <a:pt x="2377382" y="0"/>
                </a:lnTo>
                <a:lnTo>
                  <a:pt x="2377382" y="142760"/>
                </a:lnTo>
                <a:lnTo>
                  <a:pt x="0" y="1427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6889" b="-6801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640974">
            <a:off x="14924214" y="-1352732"/>
            <a:ext cx="1277711" cy="2808155"/>
          </a:xfrm>
          <a:custGeom>
            <a:avLst/>
            <a:gdLst/>
            <a:ahLst/>
            <a:cxnLst/>
            <a:rect r="r" b="b" t="t" l="l"/>
            <a:pathLst>
              <a:path h="2808155" w="1277711">
                <a:moveTo>
                  <a:pt x="0" y="0"/>
                </a:moveTo>
                <a:lnTo>
                  <a:pt x="1277710" y="0"/>
                </a:lnTo>
                <a:lnTo>
                  <a:pt x="1277710" y="2808156"/>
                </a:lnTo>
                <a:lnTo>
                  <a:pt x="0" y="28081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44574">
            <a:off x="17607845" y="839316"/>
            <a:ext cx="856638" cy="1630997"/>
          </a:xfrm>
          <a:custGeom>
            <a:avLst/>
            <a:gdLst/>
            <a:ahLst/>
            <a:cxnLst/>
            <a:rect r="r" b="b" t="t" l="l"/>
            <a:pathLst>
              <a:path h="1630997" w="856638">
                <a:moveTo>
                  <a:pt x="856638" y="0"/>
                </a:moveTo>
                <a:lnTo>
                  <a:pt x="0" y="0"/>
                </a:lnTo>
                <a:lnTo>
                  <a:pt x="0" y="1630997"/>
                </a:lnTo>
                <a:lnTo>
                  <a:pt x="856638" y="1630997"/>
                </a:lnTo>
                <a:lnTo>
                  <a:pt x="856638" y="0"/>
                </a:lnTo>
                <a:close/>
              </a:path>
            </a:pathLst>
          </a:custGeom>
          <a:blipFill>
            <a:blip r:embed="rId5"/>
            <a:stretch>
              <a:fillRect l="-1882" t="0" r="-1882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628890">
            <a:off x="16578656" y="-794175"/>
            <a:ext cx="1361288" cy="1691041"/>
          </a:xfrm>
          <a:custGeom>
            <a:avLst/>
            <a:gdLst/>
            <a:ahLst/>
            <a:cxnLst/>
            <a:rect r="r" b="b" t="t" l="l"/>
            <a:pathLst>
              <a:path h="1691041" w="1361288">
                <a:moveTo>
                  <a:pt x="1361288" y="0"/>
                </a:moveTo>
                <a:lnTo>
                  <a:pt x="0" y="0"/>
                </a:lnTo>
                <a:lnTo>
                  <a:pt x="0" y="1691042"/>
                </a:lnTo>
                <a:lnTo>
                  <a:pt x="1361288" y="1691042"/>
                </a:lnTo>
                <a:lnTo>
                  <a:pt x="1361288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10351735">
            <a:off x="17067472" y="-362117"/>
            <a:ext cx="1995156" cy="1755738"/>
          </a:xfrm>
          <a:custGeom>
            <a:avLst/>
            <a:gdLst/>
            <a:ahLst/>
            <a:cxnLst/>
            <a:rect r="r" b="b" t="t" l="l"/>
            <a:pathLst>
              <a:path h="1755738" w="1995156">
                <a:moveTo>
                  <a:pt x="0" y="0"/>
                </a:moveTo>
                <a:lnTo>
                  <a:pt x="1995156" y="0"/>
                </a:lnTo>
                <a:lnTo>
                  <a:pt x="1995156" y="1755738"/>
                </a:lnTo>
                <a:lnTo>
                  <a:pt x="0" y="17557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34150" y="8236000"/>
            <a:ext cx="886048" cy="1197362"/>
          </a:xfrm>
          <a:custGeom>
            <a:avLst/>
            <a:gdLst/>
            <a:ahLst/>
            <a:cxnLst/>
            <a:rect r="r" b="b" t="t" l="l"/>
            <a:pathLst>
              <a:path h="1197362" w="886048">
                <a:moveTo>
                  <a:pt x="0" y="0"/>
                </a:moveTo>
                <a:lnTo>
                  <a:pt x="886047" y="0"/>
                </a:lnTo>
                <a:lnTo>
                  <a:pt x="886047" y="1197361"/>
                </a:lnTo>
                <a:lnTo>
                  <a:pt x="0" y="119736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0">
            <a:off x="1028700" y="4868160"/>
            <a:ext cx="776324" cy="1176248"/>
          </a:xfrm>
          <a:custGeom>
            <a:avLst/>
            <a:gdLst/>
            <a:ahLst/>
            <a:cxnLst/>
            <a:rect r="r" b="b" t="t" l="l"/>
            <a:pathLst>
              <a:path h="1176248" w="776324">
                <a:moveTo>
                  <a:pt x="776324" y="0"/>
                </a:moveTo>
                <a:lnTo>
                  <a:pt x="0" y="0"/>
                </a:lnTo>
                <a:lnTo>
                  <a:pt x="0" y="1176248"/>
                </a:lnTo>
                <a:lnTo>
                  <a:pt x="776324" y="1176248"/>
                </a:lnTo>
                <a:lnTo>
                  <a:pt x="776324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2074310" y="3446802"/>
            <a:ext cx="1293281" cy="233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820"/>
              </a:lnSpc>
              <a:spcBef>
                <a:spcPct val="0"/>
              </a:spcBef>
            </a:pPr>
            <a:r>
              <a:rPr lang="en-US" sz="1300" u="none">
                <a:solidFill>
                  <a:srgbClr val="000000"/>
                </a:solidFill>
                <a:latin typeface="Bobby Jones Condensed Soft"/>
                <a:ea typeface="Bobby Jones Condensed Soft"/>
                <a:cs typeface="Bobby Jones Condensed Soft"/>
                <a:sym typeface="Bobby Jones Condensed Soft"/>
              </a:rPr>
              <a:t>АНГЛИЙСКИЙ</a:t>
            </a:r>
          </a:p>
        </p:txBody>
      </p:sp>
      <p:sp>
        <p:nvSpPr>
          <p:cNvPr name="Freeform 14" id="14"/>
          <p:cNvSpPr/>
          <p:nvPr/>
        </p:nvSpPr>
        <p:spPr>
          <a:xfrm flipH="true" flipV="false" rot="0">
            <a:off x="1256710" y="3111581"/>
            <a:ext cx="548313" cy="1275147"/>
          </a:xfrm>
          <a:custGeom>
            <a:avLst/>
            <a:gdLst/>
            <a:ahLst/>
            <a:cxnLst/>
            <a:rect r="r" b="b" t="t" l="l"/>
            <a:pathLst>
              <a:path h="1275147" w="548313">
                <a:moveTo>
                  <a:pt x="548314" y="0"/>
                </a:moveTo>
                <a:lnTo>
                  <a:pt x="0" y="0"/>
                </a:lnTo>
                <a:lnTo>
                  <a:pt x="0" y="1275147"/>
                </a:lnTo>
                <a:lnTo>
                  <a:pt x="548314" y="1275147"/>
                </a:lnTo>
                <a:lnTo>
                  <a:pt x="548314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3757499" y="2860459"/>
            <a:ext cx="2380605" cy="1521806"/>
            <a:chOff x="0" y="0"/>
            <a:chExt cx="1740435" cy="111257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10160" y="16510"/>
              <a:ext cx="1717575" cy="1084636"/>
            </a:xfrm>
            <a:custGeom>
              <a:avLst/>
              <a:gdLst/>
              <a:ahLst/>
              <a:cxnLst/>
              <a:rect r="r" b="b" t="t" l="l"/>
              <a:pathLst>
                <a:path h="1084636" w="1717575">
                  <a:moveTo>
                    <a:pt x="1717575" y="1084636"/>
                  </a:moveTo>
                  <a:lnTo>
                    <a:pt x="0" y="1077016"/>
                  </a:lnTo>
                  <a:lnTo>
                    <a:pt x="0" y="389407"/>
                  </a:lnTo>
                  <a:lnTo>
                    <a:pt x="17780" y="19050"/>
                  </a:lnTo>
                  <a:lnTo>
                    <a:pt x="854301" y="0"/>
                  </a:lnTo>
                  <a:lnTo>
                    <a:pt x="1698525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-215" y="0"/>
              <a:ext cx="1741920" cy="1110601"/>
            </a:xfrm>
            <a:custGeom>
              <a:avLst/>
              <a:gdLst/>
              <a:ahLst/>
              <a:cxnLst/>
              <a:rect r="r" b="b" t="t" l="l"/>
              <a:pathLst>
                <a:path h="1110601" w="1741920">
                  <a:moveTo>
                    <a:pt x="1708900" y="21590"/>
                  </a:moveTo>
                  <a:cubicBezTo>
                    <a:pt x="1710170" y="34290"/>
                    <a:pt x="1710170" y="44450"/>
                    <a:pt x="1711440" y="54610"/>
                  </a:cubicBezTo>
                  <a:cubicBezTo>
                    <a:pt x="1713980" y="79586"/>
                    <a:pt x="1715250" y="101657"/>
                    <a:pt x="1717790" y="122940"/>
                  </a:cubicBezTo>
                  <a:cubicBezTo>
                    <a:pt x="1717790" y="153681"/>
                    <a:pt x="1730490" y="759836"/>
                    <a:pt x="1736840" y="790578"/>
                  </a:cubicBezTo>
                  <a:cubicBezTo>
                    <a:pt x="1743190" y="837084"/>
                    <a:pt x="1739380" y="884378"/>
                    <a:pt x="1739380" y="930884"/>
                  </a:cubicBezTo>
                  <a:cubicBezTo>
                    <a:pt x="1739380" y="971872"/>
                    <a:pt x="1740650" y="1009708"/>
                    <a:pt x="1741920" y="1050346"/>
                  </a:cubicBezTo>
                  <a:cubicBezTo>
                    <a:pt x="1741920" y="1071936"/>
                    <a:pt x="1741920" y="1085906"/>
                    <a:pt x="1741920" y="1110036"/>
                  </a:cubicBezTo>
                  <a:cubicBezTo>
                    <a:pt x="1719060" y="1110036"/>
                    <a:pt x="1698740" y="1111306"/>
                    <a:pt x="1678316" y="1110036"/>
                  </a:cubicBezTo>
                  <a:cubicBezTo>
                    <a:pt x="1594101" y="1104956"/>
                    <a:pt x="1508591" y="1111306"/>
                    <a:pt x="1424377" y="1106226"/>
                  </a:cubicBezTo>
                  <a:cubicBezTo>
                    <a:pt x="1373849" y="1102416"/>
                    <a:pt x="1324616" y="1104956"/>
                    <a:pt x="1274087" y="1102416"/>
                  </a:cubicBezTo>
                  <a:cubicBezTo>
                    <a:pt x="1250766" y="1101146"/>
                    <a:pt x="1227445" y="1099876"/>
                    <a:pt x="1204124" y="1098606"/>
                  </a:cubicBezTo>
                  <a:cubicBezTo>
                    <a:pt x="1189873" y="1098606"/>
                    <a:pt x="1176917" y="1099876"/>
                    <a:pt x="1162665" y="1099876"/>
                  </a:cubicBezTo>
                  <a:cubicBezTo>
                    <a:pt x="1126388" y="1098606"/>
                    <a:pt x="1026627" y="1099876"/>
                    <a:pt x="990350" y="1098606"/>
                  </a:cubicBezTo>
                  <a:cubicBezTo>
                    <a:pt x="964438" y="1097336"/>
                    <a:pt x="446196" y="1106226"/>
                    <a:pt x="420284" y="1104956"/>
                  </a:cubicBezTo>
                  <a:cubicBezTo>
                    <a:pt x="413806" y="1104956"/>
                    <a:pt x="406032" y="1106226"/>
                    <a:pt x="399554" y="1106226"/>
                  </a:cubicBezTo>
                  <a:cubicBezTo>
                    <a:pt x="384007" y="1106226"/>
                    <a:pt x="369755" y="1107496"/>
                    <a:pt x="354208" y="1107496"/>
                  </a:cubicBezTo>
                  <a:cubicBezTo>
                    <a:pt x="315340" y="1107496"/>
                    <a:pt x="277767" y="1106226"/>
                    <a:pt x="238899" y="1104956"/>
                  </a:cubicBezTo>
                  <a:cubicBezTo>
                    <a:pt x="215578" y="1103686"/>
                    <a:pt x="192258" y="1102416"/>
                    <a:pt x="170232" y="1101146"/>
                  </a:cubicBezTo>
                  <a:cubicBezTo>
                    <a:pt x="128773" y="1099876"/>
                    <a:pt x="87314" y="1098606"/>
                    <a:pt x="44665" y="1098606"/>
                  </a:cubicBezTo>
                  <a:cubicBezTo>
                    <a:pt x="34505" y="1098606"/>
                    <a:pt x="25615" y="1098606"/>
                    <a:pt x="15455" y="1097336"/>
                  </a:cubicBezTo>
                  <a:cubicBezTo>
                    <a:pt x="6565" y="1096066"/>
                    <a:pt x="1485" y="1089716"/>
                    <a:pt x="4025" y="1080826"/>
                  </a:cubicBezTo>
                  <a:cubicBezTo>
                    <a:pt x="12915" y="1049120"/>
                    <a:pt x="9105" y="1029414"/>
                    <a:pt x="7835" y="1008920"/>
                  </a:cubicBezTo>
                  <a:cubicBezTo>
                    <a:pt x="6565" y="967143"/>
                    <a:pt x="2755" y="926155"/>
                    <a:pt x="4025" y="884378"/>
                  </a:cubicBezTo>
                  <a:cubicBezTo>
                    <a:pt x="1485" y="832354"/>
                    <a:pt x="-3595" y="188363"/>
                    <a:pt x="4025" y="135551"/>
                  </a:cubicBezTo>
                  <a:cubicBezTo>
                    <a:pt x="5295" y="125304"/>
                    <a:pt x="4025" y="114269"/>
                    <a:pt x="5295" y="104022"/>
                  </a:cubicBezTo>
                  <a:cubicBezTo>
                    <a:pt x="6565" y="87469"/>
                    <a:pt x="9105" y="69339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4924" y="30480"/>
                    <a:pt x="75653" y="29210"/>
                  </a:cubicBezTo>
                  <a:cubicBezTo>
                    <a:pt x="110634" y="25400"/>
                    <a:pt x="145616" y="22860"/>
                    <a:pt x="181893" y="20320"/>
                  </a:cubicBezTo>
                  <a:cubicBezTo>
                    <a:pt x="206509" y="17780"/>
                    <a:pt x="231126" y="16510"/>
                    <a:pt x="254447" y="13970"/>
                  </a:cubicBezTo>
                  <a:cubicBezTo>
                    <a:pt x="277767" y="11430"/>
                    <a:pt x="302384" y="8890"/>
                    <a:pt x="325705" y="8890"/>
                  </a:cubicBezTo>
                  <a:cubicBezTo>
                    <a:pt x="351617" y="7620"/>
                    <a:pt x="377529" y="10160"/>
                    <a:pt x="403441" y="8890"/>
                  </a:cubicBezTo>
                  <a:cubicBezTo>
                    <a:pt x="435831" y="8890"/>
                    <a:pt x="1022740" y="6350"/>
                    <a:pt x="1055130" y="5080"/>
                  </a:cubicBezTo>
                  <a:cubicBezTo>
                    <a:pt x="1086224" y="3810"/>
                    <a:pt x="1117319" y="2540"/>
                    <a:pt x="1149709" y="2540"/>
                  </a:cubicBezTo>
                  <a:cubicBezTo>
                    <a:pt x="1202829" y="1270"/>
                    <a:pt x="1254653" y="0"/>
                    <a:pt x="1307773" y="0"/>
                  </a:cubicBezTo>
                  <a:cubicBezTo>
                    <a:pt x="1329798" y="0"/>
                    <a:pt x="1353119" y="2540"/>
                    <a:pt x="1375144" y="2540"/>
                  </a:cubicBezTo>
                  <a:cubicBezTo>
                    <a:pt x="1436038" y="3810"/>
                    <a:pt x="1498227" y="5080"/>
                    <a:pt x="1559120" y="7620"/>
                  </a:cubicBezTo>
                  <a:cubicBezTo>
                    <a:pt x="1591510" y="8890"/>
                    <a:pt x="1623900" y="12700"/>
                    <a:pt x="1656290" y="16510"/>
                  </a:cubicBezTo>
                  <a:cubicBezTo>
                    <a:pt x="1664064" y="16510"/>
                    <a:pt x="1671838" y="16510"/>
                    <a:pt x="1678316" y="16510"/>
                  </a:cubicBezTo>
                  <a:cubicBezTo>
                    <a:pt x="1689850" y="17780"/>
                    <a:pt x="1698740" y="20320"/>
                    <a:pt x="1708900" y="21590"/>
                  </a:cubicBezTo>
                  <a:close/>
                  <a:moveTo>
                    <a:pt x="1719060" y="1093526"/>
                  </a:moveTo>
                  <a:cubicBezTo>
                    <a:pt x="1720330" y="1077016"/>
                    <a:pt x="1721600" y="1064316"/>
                    <a:pt x="1721600" y="1051616"/>
                  </a:cubicBezTo>
                  <a:cubicBezTo>
                    <a:pt x="1720330" y="1005767"/>
                    <a:pt x="1719060" y="963990"/>
                    <a:pt x="1719060" y="919060"/>
                  </a:cubicBezTo>
                  <a:cubicBezTo>
                    <a:pt x="1719060" y="898566"/>
                    <a:pt x="1721600" y="878072"/>
                    <a:pt x="1720330" y="857578"/>
                  </a:cubicBezTo>
                  <a:cubicBezTo>
                    <a:pt x="1720330" y="838660"/>
                    <a:pt x="1719060" y="818954"/>
                    <a:pt x="1717790" y="800036"/>
                  </a:cubicBezTo>
                  <a:cubicBezTo>
                    <a:pt x="1712710" y="770872"/>
                    <a:pt x="1701280" y="167081"/>
                    <a:pt x="1701280" y="137916"/>
                  </a:cubicBezTo>
                  <a:cubicBezTo>
                    <a:pt x="1698740" y="113481"/>
                    <a:pt x="1696200" y="88257"/>
                    <a:pt x="1693660" y="63500"/>
                  </a:cubicBezTo>
                  <a:cubicBezTo>
                    <a:pt x="1692390" y="44450"/>
                    <a:pt x="1691120" y="43180"/>
                    <a:pt x="1674429" y="41910"/>
                  </a:cubicBezTo>
                  <a:cubicBezTo>
                    <a:pt x="1670542" y="41910"/>
                    <a:pt x="1667951" y="41910"/>
                    <a:pt x="1664064" y="40640"/>
                  </a:cubicBezTo>
                  <a:cubicBezTo>
                    <a:pt x="1631674" y="36830"/>
                    <a:pt x="1597988" y="31750"/>
                    <a:pt x="1565598" y="30480"/>
                  </a:cubicBezTo>
                  <a:cubicBezTo>
                    <a:pt x="1486566" y="26670"/>
                    <a:pt x="1406239" y="25400"/>
                    <a:pt x="1327207" y="22860"/>
                  </a:cubicBezTo>
                  <a:cubicBezTo>
                    <a:pt x="1315546" y="22860"/>
                    <a:pt x="1302590" y="22860"/>
                    <a:pt x="1290930" y="22860"/>
                  </a:cubicBezTo>
                  <a:cubicBezTo>
                    <a:pt x="1271496" y="22860"/>
                    <a:pt x="1252062" y="22860"/>
                    <a:pt x="1233923" y="22860"/>
                  </a:cubicBezTo>
                  <a:cubicBezTo>
                    <a:pt x="1192464" y="22860"/>
                    <a:pt x="1151005" y="22860"/>
                    <a:pt x="1110841" y="24130"/>
                  </a:cubicBezTo>
                  <a:cubicBezTo>
                    <a:pt x="1075860" y="25400"/>
                    <a:pt x="486360" y="29210"/>
                    <a:pt x="451378" y="29210"/>
                  </a:cubicBezTo>
                  <a:cubicBezTo>
                    <a:pt x="394372" y="29210"/>
                    <a:pt x="337365" y="26670"/>
                    <a:pt x="280359" y="33020"/>
                  </a:cubicBezTo>
                  <a:cubicBezTo>
                    <a:pt x="250560" y="36830"/>
                    <a:pt x="222056" y="36830"/>
                    <a:pt x="193553" y="38100"/>
                  </a:cubicBezTo>
                  <a:cubicBezTo>
                    <a:pt x="144320" y="41910"/>
                    <a:pt x="95087" y="45720"/>
                    <a:pt x="45935" y="50800"/>
                  </a:cubicBezTo>
                  <a:cubicBezTo>
                    <a:pt x="33235" y="50800"/>
                    <a:pt x="30695" y="53340"/>
                    <a:pt x="29425" y="66975"/>
                  </a:cubicBezTo>
                  <a:cubicBezTo>
                    <a:pt x="28155" y="81163"/>
                    <a:pt x="28155" y="95351"/>
                    <a:pt x="26885" y="109540"/>
                  </a:cubicBezTo>
                  <a:cubicBezTo>
                    <a:pt x="25615" y="133187"/>
                    <a:pt x="23075" y="156046"/>
                    <a:pt x="21805" y="179693"/>
                  </a:cubicBezTo>
                  <a:cubicBezTo>
                    <a:pt x="16725" y="204916"/>
                    <a:pt x="23075" y="821319"/>
                    <a:pt x="25615" y="846542"/>
                  </a:cubicBezTo>
                  <a:cubicBezTo>
                    <a:pt x="25615" y="873343"/>
                    <a:pt x="25615" y="900931"/>
                    <a:pt x="26885" y="927731"/>
                  </a:cubicBezTo>
                  <a:cubicBezTo>
                    <a:pt x="26885" y="947437"/>
                    <a:pt x="29425" y="967143"/>
                    <a:pt x="29425" y="986849"/>
                  </a:cubicBezTo>
                  <a:cubicBezTo>
                    <a:pt x="29425" y="1008131"/>
                    <a:pt x="29425" y="1029414"/>
                    <a:pt x="28155" y="1051616"/>
                  </a:cubicBezTo>
                  <a:cubicBezTo>
                    <a:pt x="28155" y="1055426"/>
                    <a:pt x="28155" y="1057966"/>
                    <a:pt x="28155" y="1061776"/>
                  </a:cubicBezTo>
                  <a:cubicBezTo>
                    <a:pt x="28155" y="1071936"/>
                    <a:pt x="31965" y="1075746"/>
                    <a:pt x="40855" y="1075746"/>
                  </a:cubicBezTo>
                  <a:cubicBezTo>
                    <a:pt x="57515" y="1075746"/>
                    <a:pt x="75653" y="1077016"/>
                    <a:pt x="92496" y="1077016"/>
                  </a:cubicBezTo>
                  <a:cubicBezTo>
                    <a:pt x="117113" y="1077016"/>
                    <a:pt x="143025" y="1074476"/>
                    <a:pt x="167641" y="1077016"/>
                  </a:cubicBezTo>
                  <a:cubicBezTo>
                    <a:pt x="207805" y="1080826"/>
                    <a:pt x="247969" y="1083366"/>
                    <a:pt x="288132" y="1082096"/>
                  </a:cubicBezTo>
                  <a:cubicBezTo>
                    <a:pt x="314044" y="1080826"/>
                    <a:pt x="338661" y="1083366"/>
                    <a:pt x="364573" y="1083366"/>
                  </a:cubicBezTo>
                  <a:cubicBezTo>
                    <a:pt x="402145" y="1083366"/>
                    <a:pt x="439718" y="1082096"/>
                    <a:pt x="477290" y="1083366"/>
                  </a:cubicBezTo>
                  <a:cubicBezTo>
                    <a:pt x="533001" y="1084636"/>
                    <a:pt x="1144527" y="1074476"/>
                    <a:pt x="1201533" y="1077016"/>
                  </a:cubicBezTo>
                  <a:cubicBezTo>
                    <a:pt x="1226150" y="1078286"/>
                    <a:pt x="1250766" y="1079556"/>
                    <a:pt x="1274087" y="1079556"/>
                  </a:cubicBezTo>
                  <a:cubicBezTo>
                    <a:pt x="1316842" y="1082096"/>
                    <a:pt x="1358301" y="1078286"/>
                    <a:pt x="1401056" y="1082096"/>
                  </a:cubicBezTo>
                  <a:cubicBezTo>
                    <a:pt x="1436038" y="1084636"/>
                    <a:pt x="1471019" y="1084636"/>
                    <a:pt x="1506000" y="1087176"/>
                  </a:cubicBezTo>
                  <a:cubicBezTo>
                    <a:pt x="1557824" y="1090986"/>
                    <a:pt x="1609649" y="1093526"/>
                    <a:pt x="1661473" y="1094796"/>
                  </a:cubicBezTo>
                  <a:cubicBezTo>
                    <a:pt x="1680907" y="1094796"/>
                    <a:pt x="1698740" y="1093526"/>
                    <a:pt x="1719060" y="1093526"/>
                  </a:cubicBezTo>
                  <a:close/>
                </a:path>
              </a:pathLst>
            </a:custGeom>
            <a:solidFill>
              <a:srgbClr val="33725F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3757499" y="4598232"/>
            <a:ext cx="2380605" cy="1521806"/>
            <a:chOff x="0" y="0"/>
            <a:chExt cx="1740435" cy="1112576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10160" y="16510"/>
              <a:ext cx="1717575" cy="1084636"/>
            </a:xfrm>
            <a:custGeom>
              <a:avLst/>
              <a:gdLst/>
              <a:ahLst/>
              <a:cxnLst/>
              <a:rect r="r" b="b" t="t" l="l"/>
              <a:pathLst>
                <a:path h="1084636" w="1717575">
                  <a:moveTo>
                    <a:pt x="1717575" y="1084636"/>
                  </a:moveTo>
                  <a:lnTo>
                    <a:pt x="0" y="1077016"/>
                  </a:lnTo>
                  <a:lnTo>
                    <a:pt x="0" y="389407"/>
                  </a:lnTo>
                  <a:lnTo>
                    <a:pt x="17780" y="19050"/>
                  </a:lnTo>
                  <a:lnTo>
                    <a:pt x="854301" y="0"/>
                  </a:lnTo>
                  <a:lnTo>
                    <a:pt x="1698525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-215" y="0"/>
              <a:ext cx="1741920" cy="1110601"/>
            </a:xfrm>
            <a:custGeom>
              <a:avLst/>
              <a:gdLst/>
              <a:ahLst/>
              <a:cxnLst/>
              <a:rect r="r" b="b" t="t" l="l"/>
              <a:pathLst>
                <a:path h="1110601" w="1741920">
                  <a:moveTo>
                    <a:pt x="1708900" y="21590"/>
                  </a:moveTo>
                  <a:cubicBezTo>
                    <a:pt x="1710170" y="34290"/>
                    <a:pt x="1710170" y="44450"/>
                    <a:pt x="1711440" y="54610"/>
                  </a:cubicBezTo>
                  <a:cubicBezTo>
                    <a:pt x="1713980" y="79586"/>
                    <a:pt x="1715250" y="101657"/>
                    <a:pt x="1717790" y="122940"/>
                  </a:cubicBezTo>
                  <a:cubicBezTo>
                    <a:pt x="1717790" y="153681"/>
                    <a:pt x="1730490" y="759836"/>
                    <a:pt x="1736840" y="790578"/>
                  </a:cubicBezTo>
                  <a:cubicBezTo>
                    <a:pt x="1743190" y="837084"/>
                    <a:pt x="1739380" y="884378"/>
                    <a:pt x="1739380" y="930884"/>
                  </a:cubicBezTo>
                  <a:cubicBezTo>
                    <a:pt x="1739380" y="971872"/>
                    <a:pt x="1740650" y="1009708"/>
                    <a:pt x="1741920" y="1050346"/>
                  </a:cubicBezTo>
                  <a:cubicBezTo>
                    <a:pt x="1741920" y="1071936"/>
                    <a:pt x="1741920" y="1085906"/>
                    <a:pt x="1741920" y="1110036"/>
                  </a:cubicBezTo>
                  <a:cubicBezTo>
                    <a:pt x="1719060" y="1110036"/>
                    <a:pt x="1698740" y="1111306"/>
                    <a:pt x="1678316" y="1110036"/>
                  </a:cubicBezTo>
                  <a:cubicBezTo>
                    <a:pt x="1594101" y="1104956"/>
                    <a:pt x="1508591" y="1111306"/>
                    <a:pt x="1424377" y="1106226"/>
                  </a:cubicBezTo>
                  <a:cubicBezTo>
                    <a:pt x="1373849" y="1102416"/>
                    <a:pt x="1324616" y="1104956"/>
                    <a:pt x="1274087" y="1102416"/>
                  </a:cubicBezTo>
                  <a:cubicBezTo>
                    <a:pt x="1250766" y="1101146"/>
                    <a:pt x="1227445" y="1099876"/>
                    <a:pt x="1204124" y="1098606"/>
                  </a:cubicBezTo>
                  <a:cubicBezTo>
                    <a:pt x="1189873" y="1098606"/>
                    <a:pt x="1176917" y="1099876"/>
                    <a:pt x="1162665" y="1099876"/>
                  </a:cubicBezTo>
                  <a:cubicBezTo>
                    <a:pt x="1126388" y="1098606"/>
                    <a:pt x="1026627" y="1099876"/>
                    <a:pt x="990350" y="1098606"/>
                  </a:cubicBezTo>
                  <a:cubicBezTo>
                    <a:pt x="964438" y="1097336"/>
                    <a:pt x="446196" y="1106226"/>
                    <a:pt x="420284" y="1104956"/>
                  </a:cubicBezTo>
                  <a:cubicBezTo>
                    <a:pt x="413806" y="1104956"/>
                    <a:pt x="406032" y="1106226"/>
                    <a:pt x="399554" y="1106226"/>
                  </a:cubicBezTo>
                  <a:cubicBezTo>
                    <a:pt x="384007" y="1106226"/>
                    <a:pt x="369755" y="1107496"/>
                    <a:pt x="354208" y="1107496"/>
                  </a:cubicBezTo>
                  <a:cubicBezTo>
                    <a:pt x="315340" y="1107496"/>
                    <a:pt x="277767" y="1106226"/>
                    <a:pt x="238899" y="1104956"/>
                  </a:cubicBezTo>
                  <a:cubicBezTo>
                    <a:pt x="215578" y="1103686"/>
                    <a:pt x="192258" y="1102416"/>
                    <a:pt x="170232" y="1101146"/>
                  </a:cubicBezTo>
                  <a:cubicBezTo>
                    <a:pt x="128773" y="1099876"/>
                    <a:pt x="87314" y="1098606"/>
                    <a:pt x="44665" y="1098606"/>
                  </a:cubicBezTo>
                  <a:cubicBezTo>
                    <a:pt x="34505" y="1098606"/>
                    <a:pt x="25615" y="1098606"/>
                    <a:pt x="15455" y="1097336"/>
                  </a:cubicBezTo>
                  <a:cubicBezTo>
                    <a:pt x="6565" y="1096066"/>
                    <a:pt x="1485" y="1089716"/>
                    <a:pt x="4025" y="1080826"/>
                  </a:cubicBezTo>
                  <a:cubicBezTo>
                    <a:pt x="12915" y="1049120"/>
                    <a:pt x="9105" y="1029414"/>
                    <a:pt x="7835" y="1008920"/>
                  </a:cubicBezTo>
                  <a:cubicBezTo>
                    <a:pt x="6565" y="967143"/>
                    <a:pt x="2755" y="926155"/>
                    <a:pt x="4025" y="884378"/>
                  </a:cubicBezTo>
                  <a:cubicBezTo>
                    <a:pt x="1485" y="832354"/>
                    <a:pt x="-3595" y="188363"/>
                    <a:pt x="4025" y="135551"/>
                  </a:cubicBezTo>
                  <a:cubicBezTo>
                    <a:pt x="5295" y="125304"/>
                    <a:pt x="4025" y="114269"/>
                    <a:pt x="5295" y="104022"/>
                  </a:cubicBezTo>
                  <a:cubicBezTo>
                    <a:pt x="6565" y="87469"/>
                    <a:pt x="9105" y="69339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4924" y="30480"/>
                    <a:pt x="75653" y="29210"/>
                  </a:cubicBezTo>
                  <a:cubicBezTo>
                    <a:pt x="110634" y="25400"/>
                    <a:pt x="145616" y="22860"/>
                    <a:pt x="181893" y="20320"/>
                  </a:cubicBezTo>
                  <a:cubicBezTo>
                    <a:pt x="206509" y="17780"/>
                    <a:pt x="231126" y="16510"/>
                    <a:pt x="254447" y="13970"/>
                  </a:cubicBezTo>
                  <a:cubicBezTo>
                    <a:pt x="277767" y="11430"/>
                    <a:pt x="302384" y="8890"/>
                    <a:pt x="325705" y="8890"/>
                  </a:cubicBezTo>
                  <a:cubicBezTo>
                    <a:pt x="351617" y="7620"/>
                    <a:pt x="377529" y="10160"/>
                    <a:pt x="403441" y="8890"/>
                  </a:cubicBezTo>
                  <a:cubicBezTo>
                    <a:pt x="435831" y="8890"/>
                    <a:pt x="1022740" y="6350"/>
                    <a:pt x="1055130" y="5080"/>
                  </a:cubicBezTo>
                  <a:cubicBezTo>
                    <a:pt x="1086224" y="3810"/>
                    <a:pt x="1117319" y="2540"/>
                    <a:pt x="1149709" y="2540"/>
                  </a:cubicBezTo>
                  <a:cubicBezTo>
                    <a:pt x="1202829" y="1270"/>
                    <a:pt x="1254653" y="0"/>
                    <a:pt x="1307773" y="0"/>
                  </a:cubicBezTo>
                  <a:cubicBezTo>
                    <a:pt x="1329798" y="0"/>
                    <a:pt x="1353119" y="2540"/>
                    <a:pt x="1375144" y="2540"/>
                  </a:cubicBezTo>
                  <a:cubicBezTo>
                    <a:pt x="1436038" y="3810"/>
                    <a:pt x="1498227" y="5080"/>
                    <a:pt x="1559120" y="7620"/>
                  </a:cubicBezTo>
                  <a:cubicBezTo>
                    <a:pt x="1591510" y="8890"/>
                    <a:pt x="1623900" y="12700"/>
                    <a:pt x="1656290" y="16510"/>
                  </a:cubicBezTo>
                  <a:cubicBezTo>
                    <a:pt x="1664064" y="16510"/>
                    <a:pt x="1671838" y="16510"/>
                    <a:pt x="1678316" y="16510"/>
                  </a:cubicBezTo>
                  <a:cubicBezTo>
                    <a:pt x="1689850" y="17780"/>
                    <a:pt x="1698740" y="20320"/>
                    <a:pt x="1708900" y="21590"/>
                  </a:cubicBezTo>
                  <a:close/>
                  <a:moveTo>
                    <a:pt x="1719060" y="1093526"/>
                  </a:moveTo>
                  <a:cubicBezTo>
                    <a:pt x="1720330" y="1077016"/>
                    <a:pt x="1721600" y="1064316"/>
                    <a:pt x="1721600" y="1051616"/>
                  </a:cubicBezTo>
                  <a:cubicBezTo>
                    <a:pt x="1720330" y="1005767"/>
                    <a:pt x="1719060" y="963990"/>
                    <a:pt x="1719060" y="919060"/>
                  </a:cubicBezTo>
                  <a:cubicBezTo>
                    <a:pt x="1719060" y="898566"/>
                    <a:pt x="1721600" y="878072"/>
                    <a:pt x="1720330" y="857578"/>
                  </a:cubicBezTo>
                  <a:cubicBezTo>
                    <a:pt x="1720330" y="838660"/>
                    <a:pt x="1719060" y="818954"/>
                    <a:pt x="1717790" y="800036"/>
                  </a:cubicBezTo>
                  <a:cubicBezTo>
                    <a:pt x="1712710" y="770872"/>
                    <a:pt x="1701280" y="167081"/>
                    <a:pt x="1701280" y="137916"/>
                  </a:cubicBezTo>
                  <a:cubicBezTo>
                    <a:pt x="1698740" y="113481"/>
                    <a:pt x="1696200" y="88257"/>
                    <a:pt x="1693660" y="63500"/>
                  </a:cubicBezTo>
                  <a:cubicBezTo>
                    <a:pt x="1692390" y="44450"/>
                    <a:pt x="1691120" y="43180"/>
                    <a:pt x="1674429" y="41910"/>
                  </a:cubicBezTo>
                  <a:cubicBezTo>
                    <a:pt x="1670542" y="41910"/>
                    <a:pt x="1667951" y="41910"/>
                    <a:pt x="1664064" y="40640"/>
                  </a:cubicBezTo>
                  <a:cubicBezTo>
                    <a:pt x="1631674" y="36830"/>
                    <a:pt x="1597988" y="31750"/>
                    <a:pt x="1565598" y="30480"/>
                  </a:cubicBezTo>
                  <a:cubicBezTo>
                    <a:pt x="1486566" y="26670"/>
                    <a:pt x="1406239" y="25400"/>
                    <a:pt x="1327207" y="22860"/>
                  </a:cubicBezTo>
                  <a:cubicBezTo>
                    <a:pt x="1315546" y="22860"/>
                    <a:pt x="1302590" y="22860"/>
                    <a:pt x="1290930" y="22860"/>
                  </a:cubicBezTo>
                  <a:cubicBezTo>
                    <a:pt x="1271496" y="22860"/>
                    <a:pt x="1252062" y="22860"/>
                    <a:pt x="1233923" y="22860"/>
                  </a:cubicBezTo>
                  <a:cubicBezTo>
                    <a:pt x="1192464" y="22860"/>
                    <a:pt x="1151005" y="22860"/>
                    <a:pt x="1110841" y="24130"/>
                  </a:cubicBezTo>
                  <a:cubicBezTo>
                    <a:pt x="1075860" y="25400"/>
                    <a:pt x="486360" y="29210"/>
                    <a:pt x="451378" y="29210"/>
                  </a:cubicBezTo>
                  <a:cubicBezTo>
                    <a:pt x="394372" y="29210"/>
                    <a:pt x="337365" y="26670"/>
                    <a:pt x="280359" y="33020"/>
                  </a:cubicBezTo>
                  <a:cubicBezTo>
                    <a:pt x="250560" y="36830"/>
                    <a:pt x="222056" y="36830"/>
                    <a:pt x="193553" y="38100"/>
                  </a:cubicBezTo>
                  <a:cubicBezTo>
                    <a:pt x="144320" y="41910"/>
                    <a:pt x="95087" y="45720"/>
                    <a:pt x="45935" y="50800"/>
                  </a:cubicBezTo>
                  <a:cubicBezTo>
                    <a:pt x="33235" y="50800"/>
                    <a:pt x="30695" y="53340"/>
                    <a:pt x="29425" y="66975"/>
                  </a:cubicBezTo>
                  <a:cubicBezTo>
                    <a:pt x="28155" y="81163"/>
                    <a:pt x="28155" y="95351"/>
                    <a:pt x="26885" y="109540"/>
                  </a:cubicBezTo>
                  <a:cubicBezTo>
                    <a:pt x="25615" y="133187"/>
                    <a:pt x="23075" y="156046"/>
                    <a:pt x="21805" y="179693"/>
                  </a:cubicBezTo>
                  <a:cubicBezTo>
                    <a:pt x="16725" y="204916"/>
                    <a:pt x="23075" y="821319"/>
                    <a:pt x="25615" y="846542"/>
                  </a:cubicBezTo>
                  <a:cubicBezTo>
                    <a:pt x="25615" y="873343"/>
                    <a:pt x="25615" y="900931"/>
                    <a:pt x="26885" y="927731"/>
                  </a:cubicBezTo>
                  <a:cubicBezTo>
                    <a:pt x="26885" y="947437"/>
                    <a:pt x="29425" y="967143"/>
                    <a:pt x="29425" y="986849"/>
                  </a:cubicBezTo>
                  <a:cubicBezTo>
                    <a:pt x="29425" y="1008131"/>
                    <a:pt x="29425" y="1029414"/>
                    <a:pt x="28155" y="1051616"/>
                  </a:cubicBezTo>
                  <a:cubicBezTo>
                    <a:pt x="28155" y="1055426"/>
                    <a:pt x="28155" y="1057966"/>
                    <a:pt x="28155" y="1061776"/>
                  </a:cubicBezTo>
                  <a:cubicBezTo>
                    <a:pt x="28155" y="1071936"/>
                    <a:pt x="31965" y="1075746"/>
                    <a:pt x="40855" y="1075746"/>
                  </a:cubicBezTo>
                  <a:cubicBezTo>
                    <a:pt x="57515" y="1075746"/>
                    <a:pt x="75653" y="1077016"/>
                    <a:pt x="92496" y="1077016"/>
                  </a:cubicBezTo>
                  <a:cubicBezTo>
                    <a:pt x="117113" y="1077016"/>
                    <a:pt x="143025" y="1074476"/>
                    <a:pt x="167641" y="1077016"/>
                  </a:cubicBezTo>
                  <a:cubicBezTo>
                    <a:pt x="207805" y="1080826"/>
                    <a:pt x="247969" y="1083366"/>
                    <a:pt x="288132" y="1082096"/>
                  </a:cubicBezTo>
                  <a:cubicBezTo>
                    <a:pt x="314044" y="1080826"/>
                    <a:pt x="338661" y="1083366"/>
                    <a:pt x="364573" y="1083366"/>
                  </a:cubicBezTo>
                  <a:cubicBezTo>
                    <a:pt x="402145" y="1083366"/>
                    <a:pt x="439718" y="1082096"/>
                    <a:pt x="477290" y="1083366"/>
                  </a:cubicBezTo>
                  <a:cubicBezTo>
                    <a:pt x="533001" y="1084636"/>
                    <a:pt x="1144527" y="1074476"/>
                    <a:pt x="1201533" y="1077016"/>
                  </a:cubicBezTo>
                  <a:cubicBezTo>
                    <a:pt x="1226150" y="1078286"/>
                    <a:pt x="1250766" y="1079556"/>
                    <a:pt x="1274087" y="1079556"/>
                  </a:cubicBezTo>
                  <a:cubicBezTo>
                    <a:pt x="1316842" y="1082096"/>
                    <a:pt x="1358301" y="1078286"/>
                    <a:pt x="1401056" y="1082096"/>
                  </a:cubicBezTo>
                  <a:cubicBezTo>
                    <a:pt x="1436038" y="1084636"/>
                    <a:pt x="1471019" y="1084636"/>
                    <a:pt x="1506000" y="1087176"/>
                  </a:cubicBezTo>
                  <a:cubicBezTo>
                    <a:pt x="1557824" y="1090986"/>
                    <a:pt x="1609649" y="1093526"/>
                    <a:pt x="1661473" y="1094796"/>
                  </a:cubicBezTo>
                  <a:cubicBezTo>
                    <a:pt x="1680907" y="1094796"/>
                    <a:pt x="1698740" y="1093526"/>
                    <a:pt x="1719060" y="1093526"/>
                  </a:cubicBezTo>
                  <a:close/>
                </a:path>
              </a:pathLst>
            </a:custGeom>
            <a:solidFill>
              <a:srgbClr val="33725F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3757499" y="6314617"/>
            <a:ext cx="2380605" cy="1521806"/>
            <a:chOff x="0" y="0"/>
            <a:chExt cx="1740435" cy="1112576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10160" y="16510"/>
              <a:ext cx="1717575" cy="1084636"/>
            </a:xfrm>
            <a:custGeom>
              <a:avLst/>
              <a:gdLst/>
              <a:ahLst/>
              <a:cxnLst/>
              <a:rect r="r" b="b" t="t" l="l"/>
              <a:pathLst>
                <a:path h="1084636" w="1717575">
                  <a:moveTo>
                    <a:pt x="1717575" y="1084636"/>
                  </a:moveTo>
                  <a:lnTo>
                    <a:pt x="0" y="1077016"/>
                  </a:lnTo>
                  <a:lnTo>
                    <a:pt x="0" y="389407"/>
                  </a:lnTo>
                  <a:lnTo>
                    <a:pt x="17780" y="19050"/>
                  </a:lnTo>
                  <a:lnTo>
                    <a:pt x="854301" y="0"/>
                  </a:lnTo>
                  <a:lnTo>
                    <a:pt x="1698525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-215" y="0"/>
              <a:ext cx="1741920" cy="1110601"/>
            </a:xfrm>
            <a:custGeom>
              <a:avLst/>
              <a:gdLst/>
              <a:ahLst/>
              <a:cxnLst/>
              <a:rect r="r" b="b" t="t" l="l"/>
              <a:pathLst>
                <a:path h="1110601" w="1741920">
                  <a:moveTo>
                    <a:pt x="1708900" y="21590"/>
                  </a:moveTo>
                  <a:cubicBezTo>
                    <a:pt x="1710170" y="34290"/>
                    <a:pt x="1710170" y="44450"/>
                    <a:pt x="1711440" y="54610"/>
                  </a:cubicBezTo>
                  <a:cubicBezTo>
                    <a:pt x="1713980" y="79586"/>
                    <a:pt x="1715250" y="101657"/>
                    <a:pt x="1717790" y="122940"/>
                  </a:cubicBezTo>
                  <a:cubicBezTo>
                    <a:pt x="1717790" y="153681"/>
                    <a:pt x="1730490" y="759836"/>
                    <a:pt x="1736840" y="790578"/>
                  </a:cubicBezTo>
                  <a:cubicBezTo>
                    <a:pt x="1743190" y="837084"/>
                    <a:pt x="1739380" y="884378"/>
                    <a:pt x="1739380" y="930884"/>
                  </a:cubicBezTo>
                  <a:cubicBezTo>
                    <a:pt x="1739380" y="971872"/>
                    <a:pt x="1740650" y="1009708"/>
                    <a:pt x="1741920" y="1050346"/>
                  </a:cubicBezTo>
                  <a:cubicBezTo>
                    <a:pt x="1741920" y="1071936"/>
                    <a:pt x="1741920" y="1085906"/>
                    <a:pt x="1741920" y="1110036"/>
                  </a:cubicBezTo>
                  <a:cubicBezTo>
                    <a:pt x="1719060" y="1110036"/>
                    <a:pt x="1698740" y="1111306"/>
                    <a:pt x="1678316" y="1110036"/>
                  </a:cubicBezTo>
                  <a:cubicBezTo>
                    <a:pt x="1594101" y="1104956"/>
                    <a:pt x="1508591" y="1111306"/>
                    <a:pt x="1424377" y="1106226"/>
                  </a:cubicBezTo>
                  <a:cubicBezTo>
                    <a:pt x="1373849" y="1102416"/>
                    <a:pt x="1324616" y="1104956"/>
                    <a:pt x="1274087" y="1102416"/>
                  </a:cubicBezTo>
                  <a:cubicBezTo>
                    <a:pt x="1250766" y="1101146"/>
                    <a:pt x="1227445" y="1099876"/>
                    <a:pt x="1204124" y="1098606"/>
                  </a:cubicBezTo>
                  <a:cubicBezTo>
                    <a:pt x="1189873" y="1098606"/>
                    <a:pt x="1176917" y="1099876"/>
                    <a:pt x="1162665" y="1099876"/>
                  </a:cubicBezTo>
                  <a:cubicBezTo>
                    <a:pt x="1126388" y="1098606"/>
                    <a:pt x="1026627" y="1099876"/>
                    <a:pt x="990350" y="1098606"/>
                  </a:cubicBezTo>
                  <a:cubicBezTo>
                    <a:pt x="964438" y="1097336"/>
                    <a:pt x="446196" y="1106226"/>
                    <a:pt x="420284" y="1104956"/>
                  </a:cubicBezTo>
                  <a:cubicBezTo>
                    <a:pt x="413806" y="1104956"/>
                    <a:pt x="406032" y="1106226"/>
                    <a:pt x="399554" y="1106226"/>
                  </a:cubicBezTo>
                  <a:cubicBezTo>
                    <a:pt x="384007" y="1106226"/>
                    <a:pt x="369755" y="1107496"/>
                    <a:pt x="354208" y="1107496"/>
                  </a:cubicBezTo>
                  <a:cubicBezTo>
                    <a:pt x="315340" y="1107496"/>
                    <a:pt x="277767" y="1106226"/>
                    <a:pt x="238899" y="1104956"/>
                  </a:cubicBezTo>
                  <a:cubicBezTo>
                    <a:pt x="215578" y="1103686"/>
                    <a:pt x="192258" y="1102416"/>
                    <a:pt x="170232" y="1101146"/>
                  </a:cubicBezTo>
                  <a:cubicBezTo>
                    <a:pt x="128773" y="1099876"/>
                    <a:pt x="87314" y="1098606"/>
                    <a:pt x="44665" y="1098606"/>
                  </a:cubicBezTo>
                  <a:cubicBezTo>
                    <a:pt x="34505" y="1098606"/>
                    <a:pt x="25615" y="1098606"/>
                    <a:pt x="15455" y="1097336"/>
                  </a:cubicBezTo>
                  <a:cubicBezTo>
                    <a:pt x="6565" y="1096066"/>
                    <a:pt x="1485" y="1089716"/>
                    <a:pt x="4025" y="1080826"/>
                  </a:cubicBezTo>
                  <a:cubicBezTo>
                    <a:pt x="12915" y="1049120"/>
                    <a:pt x="9105" y="1029414"/>
                    <a:pt x="7835" y="1008920"/>
                  </a:cubicBezTo>
                  <a:cubicBezTo>
                    <a:pt x="6565" y="967143"/>
                    <a:pt x="2755" y="926155"/>
                    <a:pt x="4025" y="884378"/>
                  </a:cubicBezTo>
                  <a:cubicBezTo>
                    <a:pt x="1485" y="832354"/>
                    <a:pt x="-3595" y="188363"/>
                    <a:pt x="4025" y="135551"/>
                  </a:cubicBezTo>
                  <a:cubicBezTo>
                    <a:pt x="5295" y="125304"/>
                    <a:pt x="4025" y="114269"/>
                    <a:pt x="5295" y="104022"/>
                  </a:cubicBezTo>
                  <a:cubicBezTo>
                    <a:pt x="6565" y="87469"/>
                    <a:pt x="9105" y="69339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4924" y="30480"/>
                    <a:pt x="75653" y="29210"/>
                  </a:cubicBezTo>
                  <a:cubicBezTo>
                    <a:pt x="110634" y="25400"/>
                    <a:pt x="145616" y="22860"/>
                    <a:pt x="181893" y="20320"/>
                  </a:cubicBezTo>
                  <a:cubicBezTo>
                    <a:pt x="206509" y="17780"/>
                    <a:pt x="231126" y="16510"/>
                    <a:pt x="254447" y="13970"/>
                  </a:cubicBezTo>
                  <a:cubicBezTo>
                    <a:pt x="277767" y="11430"/>
                    <a:pt x="302384" y="8890"/>
                    <a:pt x="325705" y="8890"/>
                  </a:cubicBezTo>
                  <a:cubicBezTo>
                    <a:pt x="351617" y="7620"/>
                    <a:pt x="377529" y="10160"/>
                    <a:pt x="403441" y="8890"/>
                  </a:cubicBezTo>
                  <a:cubicBezTo>
                    <a:pt x="435831" y="8890"/>
                    <a:pt x="1022740" y="6350"/>
                    <a:pt x="1055130" y="5080"/>
                  </a:cubicBezTo>
                  <a:cubicBezTo>
                    <a:pt x="1086224" y="3810"/>
                    <a:pt x="1117319" y="2540"/>
                    <a:pt x="1149709" y="2540"/>
                  </a:cubicBezTo>
                  <a:cubicBezTo>
                    <a:pt x="1202829" y="1270"/>
                    <a:pt x="1254653" y="0"/>
                    <a:pt x="1307773" y="0"/>
                  </a:cubicBezTo>
                  <a:cubicBezTo>
                    <a:pt x="1329798" y="0"/>
                    <a:pt x="1353119" y="2540"/>
                    <a:pt x="1375144" y="2540"/>
                  </a:cubicBezTo>
                  <a:cubicBezTo>
                    <a:pt x="1436038" y="3810"/>
                    <a:pt x="1498227" y="5080"/>
                    <a:pt x="1559120" y="7620"/>
                  </a:cubicBezTo>
                  <a:cubicBezTo>
                    <a:pt x="1591510" y="8890"/>
                    <a:pt x="1623900" y="12700"/>
                    <a:pt x="1656290" y="16510"/>
                  </a:cubicBezTo>
                  <a:cubicBezTo>
                    <a:pt x="1664064" y="16510"/>
                    <a:pt x="1671838" y="16510"/>
                    <a:pt x="1678316" y="16510"/>
                  </a:cubicBezTo>
                  <a:cubicBezTo>
                    <a:pt x="1689850" y="17780"/>
                    <a:pt x="1698740" y="20320"/>
                    <a:pt x="1708900" y="21590"/>
                  </a:cubicBezTo>
                  <a:close/>
                  <a:moveTo>
                    <a:pt x="1719060" y="1093526"/>
                  </a:moveTo>
                  <a:cubicBezTo>
                    <a:pt x="1720330" y="1077016"/>
                    <a:pt x="1721600" y="1064316"/>
                    <a:pt x="1721600" y="1051616"/>
                  </a:cubicBezTo>
                  <a:cubicBezTo>
                    <a:pt x="1720330" y="1005767"/>
                    <a:pt x="1719060" y="963990"/>
                    <a:pt x="1719060" y="919060"/>
                  </a:cubicBezTo>
                  <a:cubicBezTo>
                    <a:pt x="1719060" y="898566"/>
                    <a:pt x="1721600" y="878072"/>
                    <a:pt x="1720330" y="857578"/>
                  </a:cubicBezTo>
                  <a:cubicBezTo>
                    <a:pt x="1720330" y="838660"/>
                    <a:pt x="1719060" y="818954"/>
                    <a:pt x="1717790" y="800036"/>
                  </a:cubicBezTo>
                  <a:cubicBezTo>
                    <a:pt x="1712710" y="770872"/>
                    <a:pt x="1701280" y="167081"/>
                    <a:pt x="1701280" y="137916"/>
                  </a:cubicBezTo>
                  <a:cubicBezTo>
                    <a:pt x="1698740" y="113481"/>
                    <a:pt x="1696200" y="88257"/>
                    <a:pt x="1693660" y="63500"/>
                  </a:cubicBezTo>
                  <a:cubicBezTo>
                    <a:pt x="1692390" y="44450"/>
                    <a:pt x="1691120" y="43180"/>
                    <a:pt x="1674429" y="41910"/>
                  </a:cubicBezTo>
                  <a:cubicBezTo>
                    <a:pt x="1670542" y="41910"/>
                    <a:pt x="1667951" y="41910"/>
                    <a:pt x="1664064" y="40640"/>
                  </a:cubicBezTo>
                  <a:cubicBezTo>
                    <a:pt x="1631674" y="36830"/>
                    <a:pt x="1597988" y="31750"/>
                    <a:pt x="1565598" y="30480"/>
                  </a:cubicBezTo>
                  <a:cubicBezTo>
                    <a:pt x="1486566" y="26670"/>
                    <a:pt x="1406239" y="25400"/>
                    <a:pt x="1327207" y="22860"/>
                  </a:cubicBezTo>
                  <a:cubicBezTo>
                    <a:pt x="1315546" y="22860"/>
                    <a:pt x="1302590" y="22860"/>
                    <a:pt x="1290930" y="22860"/>
                  </a:cubicBezTo>
                  <a:cubicBezTo>
                    <a:pt x="1271496" y="22860"/>
                    <a:pt x="1252062" y="22860"/>
                    <a:pt x="1233923" y="22860"/>
                  </a:cubicBezTo>
                  <a:cubicBezTo>
                    <a:pt x="1192464" y="22860"/>
                    <a:pt x="1151005" y="22860"/>
                    <a:pt x="1110841" y="24130"/>
                  </a:cubicBezTo>
                  <a:cubicBezTo>
                    <a:pt x="1075860" y="25400"/>
                    <a:pt x="486360" y="29210"/>
                    <a:pt x="451378" y="29210"/>
                  </a:cubicBezTo>
                  <a:cubicBezTo>
                    <a:pt x="394372" y="29210"/>
                    <a:pt x="337365" y="26670"/>
                    <a:pt x="280359" y="33020"/>
                  </a:cubicBezTo>
                  <a:cubicBezTo>
                    <a:pt x="250560" y="36830"/>
                    <a:pt x="222056" y="36830"/>
                    <a:pt x="193553" y="38100"/>
                  </a:cubicBezTo>
                  <a:cubicBezTo>
                    <a:pt x="144320" y="41910"/>
                    <a:pt x="95087" y="45720"/>
                    <a:pt x="45935" y="50800"/>
                  </a:cubicBezTo>
                  <a:cubicBezTo>
                    <a:pt x="33235" y="50800"/>
                    <a:pt x="30695" y="53340"/>
                    <a:pt x="29425" y="66975"/>
                  </a:cubicBezTo>
                  <a:cubicBezTo>
                    <a:pt x="28155" y="81163"/>
                    <a:pt x="28155" y="95351"/>
                    <a:pt x="26885" y="109540"/>
                  </a:cubicBezTo>
                  <a:cubicBezTo>
                    <a:pt x="25615" y="133187"/>
                    <a:pt x="23075" y="156046"/>
                    <a:pt x="21805" y="179693"/>
                  </a:cubicBezTo>
                  <a:cubicBezTo>
                    <a:pt x="16725" y="204916"/>
                    <a:pt x="23075" y="821319"/>
                    <a:pt x="25615" y="846542"/>
                  </a:cubicBezTo>
                  <a:cubicBezTo>
                    <a:pt x="25615" y="873343"/>
                    <a:pt x="25615" y="900931"/>
                    <a:pt x="26885" y="927731"/>
                  </a:cubicBezTo>
                  <a:cubicBezTo>
                    <a:pt x="26885" y="947437"/>
                    <a:pt x="29425" y="967143"/>
                    <a:pt x="29425" y="986849"/>
                  </a:cubicBezTo>
                  <a:cubicBezTo>
                    <a:pt x="29425" y="1008131"/>
                    <a:pt x="29425" y="1029414"/>
                    <a:pt x="28155" y="1051616"/>
                  </a:cubicBezTo>
                  <a:cubicBezTo>
                    <a:pt x="28155" y="1055426"/>
                    <a:pt x="28155" y="1057966"/>
                    <a:pt x="28155" y="1061776"/>
                  </a:cubicBezTo>
                  <a:cubicBezTo>
                    <a:pt x="28155" y="1071936"/>
                    <a:pt x="31965" y="1075746"/>
                    <a:pt x="40855" y="1075746"/>
                  </a:cubicBezTo>
                  <a:cubicBezTo>
                    <a:pt x="57515" y="1075746"/>
                    <a:pt x="75653" y="1077016"/>
                    <a:pt x="92496" y="1077016"/>
                  </a:cubicBezTo>
                  <a:cubicBezTo>
                    <a:pt x="117113" y="1077016"/>
                    <a:pt x="143025" y="1074476"/>
                    <a:pt x="167641" y="1077016"/>
                  </a:cubicBezTo>
                  <a:cubicBezTo>
                    <a:pt x="207805" y="1080826"/>
                    <a:pt x="247969" y="1083366"/>
                    <a:pt x="288132" y="1082096"/>
                  </a:cubicBezTo>
                  <a:cubicBezTo>
                    <a:pt x="314044" y="1080826"/>
                    <a:pt x="338661" y="1083366"/>
                    <a:pt x="364573" y="1083366"/>
                  </a:cubicBezTo>
                  <a:cubicBezTo>
                    <a:pt x="402145" y="1083366"/>
                    <a:pt x="439718" y="1082096"/>
                    <a:pt x="477290" y="1083366"/>
                  </a:cubicBezTo>
                  <a:cubicBezTo>
                    <a:pt x="533001" y="1084636"/>
                    <a:pt x="1144527" y="1074476"/>
                    <a:pt x="1201533" y="1077016"/>
                  </a:cubicBezTo>
                  <a:cubicBezTo>
                    <a:pt x="1226150" y="1078286"/>
                    <a:pt x="1250766" y="1079556"/>
                    <a:pt x="1274087" y="1079556"/>
                  </a:cubicBezTo>
                  <a:cubicBezTo>
                    <a:pt x="1316842" y="1082096"/>
                    <a:pt x="1358301" y="1078286"/>
                    <a:pt x="1401056" y="1082096"/>
                  </a:cubicBezTo>
                  <a:cubicBezTo>
                    <a:pt x="1436038" y="1084636"/>
                    <a:pt x="1471019" y="1084636"/>
                    <a:pt x="1506000" y="1087176"/>
                  </a:cubicBezTo>
                  <a:cubicBezTo>
                    <a:pt x="1557824" y="1090986"/>
                    <a:pt x="1609649" y="1093526"/>
                    <a:pt x="1661473" y="1094796"/>
                  </a:cubicBezTo>
                  <a:cubicBezTo>
                    <a:pt x="1680907" y="1094796"/>
                    <a:pt x="1698740" y="1093526"/>
                    <a:pt x="1719060" y="1093526"/>
                  </a:cubicBezTo>
                  <a:close/>
                </a:path>
              </a:pathLst>
            </a:custGeom>
            <a:solidFill>
              <a:srgbClr val="33725F"/>
            </a:solid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3757499" y="8073777"/>
            <a:ext cx="2380605" cy="1521806"/>
            <a:chOff x="0" y="0"/>
            <a:chExt cx="1740435" cy="1112576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10160" y="16510"/>
              <a:ext cx="1717575" cy="1084636"/>
            </a:xfrm>
            <a:custGeom>
              <a:avLst/>
              <a:gdLst/>
              <a:ahLst/>
              <a:cxnLst/>
              <a:rect r="r" b="b" t="t" l="l"/>
              <a:pathLst>
                <a:path h="1084636" w="1717575">
                  <a:moveTo>
                    <a:pt x="1717575" y="1084636"/>
                  </a:moveTo>
                  <a:lnTo>
                    <a:pt x="0" y="1077016"/>
                  </a:lnTo>
                  <a:lnTo>
                    <a:pt x="0" y="389407"/>
                  </a:lnTo>
                  <a:lnTo>
                    <a:pt x="17780" y="19050"/>
                  </a:lnTo>
                  <a:lnTo>
                    <a:pt x="854301" y="0"/>
                  </a:lnTo>
                  <a:lnTo>
                    <a:pt x="1698525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-215" y="0"/>
              <a:ext cx="1741920" cy="1110601"/>
            </a:xfrm>
            <a:custGeom>
              <a:avLst/>
              <a:gdLst/>
              <a:ahLst/>
              <a:cxnLst/>
              <a:rect r="r" b="b" t="t" l="l"/>
              <a:pathLst>
                <a:path h="1110601" w="1741920">
                  <a:moveTo>
                    <a:pt x="1708900" y="21590"/>
                  </a:moveTo>
                  <a:cubicBezTo>
                    <a:pt x="1710170" y="34290"/>
                    <a:pt x="1710170" y="44450"/>
                    <a:pt x="1711440" y="54610"/>
                  </a:cubicBezTo>
                  <a:cubicBezTo>
                    <a:pt x="1713980" y="79586"/>
                    <a:pt x="1715250" y="101657"/>
                    <a:pt x="1717790" y="122940"/>
                  </a:cubicBezTo>
                  <a:cubicBezTo>
                    <a:pt x="1717790" y="153681"/>
                    <a:pt x="1730490" y="759836"/>
                    <a:pt x="1736840" y="790578"/>
                  </a:cubicBezTo>
                  <a:cubicBezTo>
                    <a:pt x="1743190" y="837084"/>
                    <a:pt x="1739380" y="884378"/>
                    <a:pt x="1739380" y="930884"/>
                  </a:cubicBezTo>
                  <a:cubicBezTo>
                    <a:pt x="1739380" y="971872"/>
                    <a:pt x="1740650" y="1009708"/>
                    <a:pt x="1741920" y="1050346"/>
                  </a:cubicBezTo>
                  <a:cubicBezTo>
                    <a:pt x="1741920" y="1071936"/>
                    <a:pt x="1741920" y="1085906"/>
                    <a:pt x="1741920" y="1110036"/>
                  </a:cubicBezTo>
                  <a:cubicBezTo>
                    <a:pt x="1719060" y="1110036"/>
                    <a:pt x="1698740" y="1111306"/>
                    <a:pt x="1678316" y="1110036"/>
                  </a:cubicBezTo>
                  <a:cubicBezTo>
                    <a:pt x="1594101" y="1104956"/>
                    <a:pt x="1508591" y="1111306"/>
                    <a:pt x="1424377" y="1106226"/>
                  </a:cubicBezTo>
                  <a:cubicBezTo>
                    <a:pt x="1373849" y="1102416"/>
                    <a:pt x="1324616" y="1104956"/>
                    <a:pt x="1274087" y="1102416"/>
                  </a:cubicBezTo>
                  <a:cubicBezTo>
                    <a:pt x="1250766" y="1101146"/>
                    <a:pt x="1227445" y="1099876"/>
                    <a:pt x="1204124" y="1098606"/>
                  </a:cubicBezTo>
                  <a:cubicBezTo>
                    <a:pt x="1189873" y="1098606"/>
                    <a:pt x="1176917" y="1099876"/>
                    <a:pt x="1162665" y="1099876"/>
                  </a:cubicBezTo>
                  <a:cubicBezTo>
                    <a:pt x="1126388" y="1098606"/>
                    <a:pt x="1026627" y="1099876"/>
                    <a:pt x="990350" y="1098606"/>
                  </a:cubicBezTo>
                  <a:cubicBezTo>
                    <a:pt x="964438" y="1097336"/>
                    <a:pt x="446196" y="1106226"/>
                    <a:pt x="420284" y="1104956"/>
                  </a:cubicBezTo>
                  <a:cubicBezTo>
                    <a:pt x="413806" y="1104956"/>
                    <a:pt x="406032" y="1106226"/>
                    <a:pt x="399554" y="1106226"/>
                  </a:cubicBezTo>
                  <a:cubicBezTo>
                    <a:pt x="384007" y="1106226"/>
                    <a:pt x="369755" y="1107496"/>
                    <a:pt x="354208" y="1107496"/>
                  </a:cubicBezTo>
                  <a:cubicBezTo>
                    <a:pt x="315340" y="1107496"/>
                    <a:pt x="277767" y="1106226"/>
                    <a:pt x="238899" y="1104956"/>
                  </a:cubicBezTo>
                  <a:cubicBezTo>
                    <a:pt x="215578" y="1103686"/>
                    <a:pt x="192258" y="1102416"/>
                    <a:pt x="170232" y="1101146"/>
                  </a:cubicBezTo>
                  <a:cubicBezTo>
                    <a:pt x="128773" y="1099876"/>
                    <a:pt x="87314" y="1098606"/>
                    <a:pt x="44665" y="1098606"/>
                  </a:cubicBezTo>
                  <a:cubicBezTo>
                    <a:pt x="34505" y="1098606"/>
                    <a:pt x="25615" y="1098606"/>
                    <a:pt x="15455" y="1097336"/>
                  </a:cubicBezTo>
                  <a:cubicBezTo>
                    <a:pt x="6565" y="1096066"/>
                    <a:pt x="1485" y="1089716"/>
                    <a:pt x="4025" y="1080826"/>
                  </a:cubicBezTo>
                  <a:cubicBezTo>
                    <a:pt x="12915" y="1049120"/>
                    <a:pt x="9105" y="1029414"/>
                    <a:pt x="7835" y="1008920"/>
                  </a:cubicBezTo>
                  <a:cubicBezTo>
                    <a:pt x="6565" y="967143"/>
                    <a:pt x="2755" y="926155"/>
                    <a:pt x="4025" y="884378"/>
                  </a:cubicBezTo>
                  <a:cubicBezTo>
                    <a:pt x="1485" y="832354"/>
                    <a:pt x="-3595" y="188363"/>
                    <a:pt x="4025" y="135551"/>
                  </a:cubicBezTo>
                  <a:cubicBezTo>
                    <a:pt x="5295" y="125304"/>
                    <a:pt x="4025" y="114269"/>
                    <a:pt x="5295" y="104022"/>
                  </a:cubicBezTo>
                  <a:cubicBezTo>
                    <a:pt x="6565" y="87469"/>
                    <a:pt x="9105" y="69339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4924" y="30480"/>
                    <a:pt x="75653" y="29210"/>
                  </a:cubicBezTo>
                  <a:cubicBezTo>
                    <a:pt x="110634" y="25400"/>
                    <a:pt x="145616" y="22860"/>
                    <a:pt x="181893" y="20320"/>
                  </a:cubicBezTo>
                  <a:cubicBezTo>
                    <a:pt x="206509" y="17780"/>
                    <a:pt x="231126" y="16510"/>
                    <a:pt x="254447" y="13970"/>
                  </a:cubicBezTo>
                  <a:cubicBezTo>
                    <a:pt x="277767" y="11430"/>
                    <a:pt x="302384" y="8890"/>
                    <a:pt x="325705" y="8890"/>
                  </a:cubicBezTo>
                  <a:cubicBezTo>
                    <a:pt x="351617" y="7620"/>
                    <a:pt x="377529" y="10160"/>
                    <a:pt x="403441" y="8890"/>
                  </a:cubicBezTo>
                  <a:cubicBezTo>
                    <a:pt x="435831" y="8890"/>
                    <a:pt x="1022740" y="6350"/>
                    <a:pt x="1055130" y="5080"/>
                  </a:cubicBezTo>
                  <a:cubicBezTo>
                    <a:pt x="1086224" y="3810"/>
                    <a:pt x="1117319" y="2540"/>
                    <a:pt x="1149709" y="2540"/>
                  </a:cubicBezTo>
                  <a:cubicBezTo>
                    <a:pt x="1202829" y="1270"/>
                    <a:pt x="1254653" y="0"/>
                    <a:pt x="1307773" y="0"/>
                  </a:cubicBezTo>
                  <a:cubicBezTo>
                    <a:pt x="1329798" y="0"/>
                    <a:pt x="1353119" y="2540"/>
                    <a:pt x="1375144" y="2540"/>
                  </a:cubicBezTo>
                  <a:cubicBezTo>
                    <a:pt x="1436038" y="3810"/>
                    <a:pt x="1498227" y="5080"/>
                    <a:pt x="1559120" y="7620"/>
                  </a:cubicBezTo>
                  <a:cubicBezTo>
                    <a:pt x="1591510" y="8890"/>
                    <a:pt x="1623900" y="12700"/>
                    <a:pt x="1656290" y="16510"/>
                  </a:cubicBezTo>
                  <a:cubicBezTo>
                    <a:pt x="1664064" y="16510"/>
                    <a:pt x="1671838" y="16510"/>
                    <a:pt x="1678316" y="16510"/>
                  </a:cubicBezTo>
                  <a:cubicBezTo>
                    <a:pt x="1689850" y="17780"/>
                    <a:pt x="1698740" y="20320"/>
                    <a:pt x="1708900" y="21590"/>
                  </a:cubicBezTo>
                  <a:close/>
                  <a:moveTo>
                    <a:pt x="1719060" y="1093526"/>
                  </a:moveTo>
                  <a:cubicBezTo>
                    <a:pt x="1720330" y="1077016"/>
                    <a:pt x="1721600" y="1064316"/>
                    <a:pt x="1721600" y="1051616"/>
                  </a:cubicBezTo>
                  <a:cubicBezTo>
                    <a:pt x="1720330" y="1005767"/>
                    <a:pt x="1719060" y="963990"/>
                    <a:pt x="1719060" y="919060"/>
                  </a:cubicBezTo>
                  <a:cubicBezTo>
                    <a:pt x="1719060" y="898566"/>
                    <a:pt x="1721600" y="878072"/>
                    <a:pt x="1720330" y="857578"/>
                  </a:cubicBezTo>
                  <a:cubicBezTo>
                    <a:pt x="1720330" y="838660"/>
                    <a:pt x="1719060" y="818954"/>
                    <a:pt x="1717790" y="800036"/>
                  </a:cubicBezTo>
                  <a:cubicBezTo>
                    <a:pt x="1712710" y="770872"/>
                    <a:pt x="1701280" y="167081"/>
                    <a:pt x="1701280" y="137916"/>
                  </a:cubicBezTo>
                  <a:cubicBezTo>
                    <a:pt x="1698740" y="113481"/>
                    <a:pt x="1696200" y="88257"/>
                    <a:pt x="1693660" y="63500"/>
                  </a:cubicBezTo>
                  <a:cubicBezTo>
                    <a:pt x="1692390" y="44450"/>
                    <a:pt x="1691120" y="43180"/>
                    <a:pt x="1674429" y="41910"/>
                  </a:cubicBezTo>
                  <a:cubicBezTo>
                    <a:pt x="1670542" y="41910"/>
                    <a:pt x="1667951" y="41910"/>
                    <a:pt x="1664064" y="40640"/>
                  </a:cubicBezTo>
                  <a:cubicBezTo>
                    <a:pt x="1631674" y="36830"/>
                    <a:pt x="1597988" y="31750"/>
                    <a:pt x="1565598" y="30480"/>
                  </a:cubicBezTo>
                  <a:cubicBezTo>
                    <a:pt x="1486566" y="26670"/>
                    <a:pt x="1406239" y="25400"/>
                    <a:pt x="1327207" y="22860"/>
                  </a:cubicBezTo>
                  <a:cubicBezTo>
                    <a:pt x="1315546" y="22860"/>
                    <a:pt x="1302590" y="22860"/>
                    <a:pt x="1290930" y="22860"/>
                  </a:cubicBezTo>
                  <a:cubicBezTo>
                    <a:pt x="1271496" y="22860"/>
                    <a:pt x="1252062" y="22860"/>
                    <a:pt x="1233923" y="22860"/>
                  </a:cubicBezTo>
                  <a:cubicBezTo>
                    <a:pt x="1192464" y="22860"/>
                    <a:pt x="1151005" y="22860"/>
                    <a:pt x="1110841" y="24130"/>
                  </a:cubicBezTo>
                  <a:cubicBezTo>
                    <a:pt x="1075860" y="25400"/>
                    <a:pt x="486360" y="29210"/>
                    <a:pt x="451378" y="29210"/>
                  </a:cubicBezTo>
                  <a:cubicBezTo>
                    <a:pt x="394372" y="29210"/>
                    <a:pt x="337365" y="26670"/>
                    <a:pt x="280359" y="33020"/>
                  </a:cubicBezTo>
                  <a:cubicBezTo>
                    <a:pt x="250560" y="36830"/>
                    <a:pt x="222056" y="36830"/>
                    <a:pt x="193553" y="38100"/>
                  </a:cubicBezTo>
                  <a:cubicBezTo>
                    <a:pt x="144320" y="41910"/>
                    <a:pt x="95087" y="45720"/>
                    <a:pt x="45935" y="50800"/>
                  </a:cubicBezTo>
                  <a:cubicBezTo>
                    <a:pt x="33235" y="50800"/>
                    <a:pt x="30695" y="53340"/>
                    <a:pt x="29425" y="66975"/>
                  </a:cubicBezTo>
                  <a:cubicBezTo>
                    <a:pt x="28155" y="81163"/>
                    <a:pt x="28155" y="95351"/>
                    <a:pt x="26885" y="109540"/>
                  </a:cubicBezTo>
                  <a:cubicBezTo>
                    <a:pt x="25615" y="133187"/>
                    <a:pt x="23075" y="156046"/>
                    <a:pt x="21805" y="179693"/>
                  </a:cubicBezTo>
                  <a:cubicBezTo>
                    <a:pt x="16725" y="204916"/>
                    <a:pt x="23075" y="821319"/>
                    <a:pt x="25615" y="846542"/>
                  </a:cubicBezTo>
                  <a:cubicBezTo>
                    <a:pt x="25615" y="873343"/>
                    <a:pt x="25615" y="900931"/>
                    <a:pt x="26885" y="927731"/>
                  </a:cubicBezTo>
                  <a:cubicBezTo>
                    <a:pt x="26885" y="947437"/>
                    <a:pt x="29425" y="967143"/>
                    <a:pt x="29425" y="986849"/>
                  </a:cubicBezTo>
                  <a:cubicBezTo>
                    <a:pt x="29425" y="1008131"/>
                    <a:pt x="29425" y="1029414"/>
                    <a:pt x="28155" y="1051616"/>
                  </a:cubicBezTo>
                  <a:cubicBezTo>
                    <a:pt x="28155" y="1055426"/>
                    <a:pt x="28155" y="1057966"/>
                    <a:pt x="28155" y="1061776"/>
                  </a:cubicBezTo>
                  <a:cubicBezTo>
                    <a:pt x="28155" y="1071936"/>
                    <a:pt x="31965" y="1075746"/>
                    <a:pt x="40855" y="1075746"/>
                  </a:cubicBezTo>
                  <a:cubicBezTo>
                    <a:pt x="57515" y="1075746"/>
                    <a:pt x="75653" y="1077016"/>
                    <a:pt x="92496" y="1077016"/>
                  </a:cubicBezTo>
                  <a:cubicBezTo>
                    <a:pt x="117113" y="1077016"/>
                    <a:pt x="143025" y="1074476"/>
                    <a:pt x="167641" y="1077016"/>
                  </a:cubicBezTo>
                  <a:cubicBezTo>
                    <a:pt x="207805" y="1080826"/>
                    <a:pt x="247969" y="1083366"/>
                    <a:pt x="288132" y="1082096"/>
                  </a:cubicBezTo>
                  <a:cubicBezTo>
                    <a:pt x="314044" y="1080826"/>
                    <a:pt x="338661" y="1083366"/>
                    <a:pt x="364573" y="1083366"/>
                  </a:cubicBezTo>
                  <a:cubicBezTo>
                    <a:pt x="402145" y="1083366"/>
                    <a:pt x="439718" y="1082096"/>
                    <a:pt x="477290" y="1083366"/>
                  </a:cubicBezTo>
                  <a:cubicBezTo>
                    <a:pt x="533001" y="1084636"/>
                    <a:pt x="1144527" y="1074476"/>
                    <a:pt x="1201533" y="1077016"/>
                  </a:cubicBezTo>
                  <a:cubicBezTo>
                    <a:pt x="1226150" y="1078286"/>
                    <a:pt x="1250766" y="1079556"/>
                    <a:pt x="1274087" y="1079556"/>
                  </a:cubicBezTo>
                  <a:cubicBezTo>
                    <a:pt x="1316842" y="1082096"/>
                    <a:pt x="1358301" y="1078286"/>
                    <a:pt x="1401056" y="1082096"/>
                  </a:cubicBezTo>
                  <a:cubicBezTo>
                    <a:pt x="1436038" y="1084636"/>
                    <a:pt x="1471019" y="1084636"/>
                    <a:pt x="1506000" y="1087176"/>
                  </a:cubicBezTo>
                  <a:cubicBezTo>
                    <a:pt x="1557824" y="1090986"/>
                    <a:pt x="1609649" y="1093526"/>
                    <a:pt x="1661473" y="1094796"/>
                  </a:cubicBezTo>
                  <a:cubicBezTo>
                    <a:pt x="1680907" y="1094796"/>
                    <a:pt x="1698740" y="1093526"/>
                    <a:pt x="1719060" y="1093526"/>
                  </a:cubicBezTo>
                  <a:close/>
                </a:path>
              </a:pathLst>
            </a:custGeom>
            <a:solidFill>
              <a:srgbClr val="33725F"/>
            </a:solidFill>
          </p:spPr>
        </p:sp>
      </p:grpSp>
      <p:grpSp>
        <p:nvGrpSpPr>
          <p:cNvPr name="Group 27" id="27"/>
          <p:cNvGrpSpPr/>
          <p:nvPr/>
        </p:nvGrpSpPr>
        <p:grpSpPr>
          <a:xfrm rot="-10800000">
            <a:off x="6423777" y="2860459"/>
            <a:ext cx="2380605" cy="1521806"/>
            <a:chOff x="0" y="0"/>
            <a:chExt cx="1740435" cy="1112576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10160" y="16510"/>
              <a:ext cx="1717575" cy="1084636"/>
            </a:xfrm>
            <a:custGeom>
              <a:avLst/>
              <a:gdLst/>
              <a:ahLst/>
              <a:cxnLst/>
              <a:rect r="r" b="b" t="t" l="l"/>
              <a:pathLst>
                <a:path h="1084636" w="1717575">
                  <a:moveTo>
                    <a:pt x="1717575" y="1084636"/>
                  </a:moveTo>
                  <a:lnTo>
                    <a:pt x="0" y="1077016"/>
                  </a:lnTo>
                  <a:lnTo>
                    <a:pt x="0" y="389407"/>
                  </a:lnTo>
                  <a:lnTo>
                    <a:pt x="17780" y="19050"/>
                  </a:lnTo>
                  <a:lnTo>
                    <a:pt x="854301" y="0"/>
                  </a:lnTo>
                  <a:lnTo>
                    <a:pt x="1698525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-215" y="0"/>
              <a:ext cx="1741920" cy="1110601"/>
            </a:xfrm>
            <a:custGeom>
              <a:avLst/>
              <a:gdLst/>
              <a:ahLst/>
              <a:cxnLst/>
              <a:rect r="r" b="b" t="t" l="l"/>
              <a:pathLst>
                <a:path h="1110601" w="1741920">
                  <a:moveTo>
                    <a:pt x="1708900" y="21590"/>
                  </a:moveTo>
                  <a:cubicBezTo>
                    <a:pt x="1710170" y="34290"/>
                    <a:pt x="1710170" y="44450"/>
                    <a:pt x="1711440" y="54610"/>
                  </a:cubicBezTo>
                  <a:cubicBezTo>
                    <a:pt x="1713980" y="79586"/>
                    <a:pt x="1715250" y="101657"/>
                    <a:pt x="1717790" y="122940"/>
                  </a:cubicBezTo>
                  <a:cubicBezTo>
                    <a:pt x="1717790" y="153681"/>
                    <a:pt x="1730490" y="759836"/>
                    <a:pt x="1736840" y="790578"/>
                  </a:cubicBezTo>
                  <a:cubicBezTo>
                    <a:pt x="1743190" y="837084"/>
                    <a:pt x="1739380" y="884378"/>
                    <a:pt x="1739380" y="930884"/>
                  </a:cubicBezTo>
                  <a:cubicBezTo>
                    <a:pt x="1739380" y="971872"/>
                    <a:pt x="1740650" y="1009708"/>
                    <a:pt x="1741920" y="1050346"/>
                  </a:cubicBezTo>
                  <a:cubicBezTo>
                    <a:pt x="1741920" y="1071936"/>
                    <a:pt x="1741920" y="1085906"/>
                    <a:pt x="1741920" y="1110036"/>
                  </a:cubicBezTo>
                  <a:cubicBezTo>
                    <a:pt x="1719060" y="1110036"/>
                    <a:pt x="1698740" y="1111306"/>
                    <a:pt x="1678316" y="1110036"/>
                  </a:cubicBezTo>
                  <a:cubicBezTo>
                    <a:pt x="1594101" y="1104956"/>
                    <a:pt x="1508591" y="1111306"/>
                    <a:pt x="1424377" y="1106226"/>
                  </a:cubicBezTo>
                  <a:cubicBezTo>
                    <a:pt x="1373849" y="1102416"/>
                    <a:pt x="1324616" y="1104956"/>
                    <a:pt x="1274087" y="1102416"/>
                  </a:cubicBezTo>
                  <a:cubicBezTo>
                    <a:pt x="1250766" y="1101146"/>
                    <a:pt x="1227445" y="1099876"/>
                    <a:pt x="1204124" y="1098606"/>
                  </a:cubicBezTo>
                  <a:cubicBezTo>
                    <a:pt x="1189873" y="1098606"/>
                    <a:pt x="1176917" y="1099876"/>
                    <a:pt x="1162665" y="1099876"/>
                  </a:cubicBezTo>
                  <a:cubicBezTo>
                    <a:pt x="1126388" y="1098606"/>
                    <a:pt x="1026627" y="1099876"/>
                    <a:pt x="990350" y="1098606"/>
                  </a:cubicBezTo>
                  <a:cubicBezTo>
                    <a:pt x="964438" y="1097336"/>
                    <a:pt x="446196" y="1106226"/>
                    <a:pt x="420284" y="1104956"/>
                  </a:cubicBezTo>
                  <a:cubicBezTo>
                    <a:pt x="413806" y="1104956"/>
                    <a:pt x="406032" y="1106226"/>
                    <a:pt x="399554" y="1106226"/>
                  </a:cubicBezTo>
                  <a:cubicBezTo>
                    <a:pt x="384007" y="1106226"/>
                    <a:pt x="369755" y="1107496"/>
                    <a:pt x="354208" y="1107496"/>
                  </a:cubicBezTo>
                  <a:cubicBezTo>
                    <a:pt x="315340" y="1107496"/>
                    <a:pt x="277767" y="1106226"/>
                    <a:pt x="238899" y="1104956"/>
                  </a:cubicBezTo>
                  <a:cubicBezTo>
                    <a:pt x="215578" y="1103686"/>
                    <a:pt x="192258" y="1102416"/>
                    <a:pt x="170232" y="1101146"/>
                  </a:cubicBezTo>
                  <a:cubicBezTo>
                    <a:pt x="128773" y="1099876"/>
                    <a:pt x="87314" y="1098606"/>
                    <a:pt x="44665" y="1098606"/>
                  </a:cubicBezTo>
                  <a:cubicBezTo>
                    <a:pt x="34505" y="1098606"/>
                    <a:pt x="25615" y="1098606"/>
                    <a:pt x="15455" y="1097336"/>
                  </a:cubicBezTo>
                  <a:cubicBezTo>
                    <a:pt x="6565" y="1096066"/>
                    <a:pt x="1485" y="1089716"/>
                    <a:pt x="4025" y="1080826"/>
                  </a:cubicBezTo>
                  <a:cubicBezTo>
                    <a:pt x="12915" y="1049120"/>
                    <a:pt x="9105" y="1029414"/>
                    <a:pt x="7835" y="1008920"/>
                  </a:cubicBezTo>
                  <a:cubicBezTo>
                    <a:pt x="6565" y="967143"/>
                    <a:pt x="2755" y="926155"/>
                    <a:pt x="4025" y="884378"/>
                  </a:cubicBezTo>
                  <a:cubicBezTo>
                    <a:pt x="1485" y="832354"/>
                    <a:pt x="-3595" y="188363"/>
                    <a:pt x="4025" y="135551"/>
                  </a:cubicBezTo>
                  <a:cubicBezTo>
                    <a:pt x="5295" y="125304"/>
                    <a:pt x="4025" y="114269"/>
                    <a:pt x="5295" y="104022"/>
                  </a:cubicBezTo>
                  <a:cubicBezTo>
                    <a:pt x="6565" y="87469"/>
                    <a:pt x="9105" y="69339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4924" y="30480"/>
                    <a:pt x="75653" y="29210"/>
                  </a:cubicBezTo>
                  <a:cubicBezTo>
                    <a:pt x="110634" y="25400"/>
                    <a:pt x="145616" y="22860"/>
                    <a:pt x="181893" y="20320"/>
                  </a:cubicBezTo>
                  <a:cubicBezTo>
                    <a:pt x="206509" y="17780"/>
                    <a:pt x="231126" y="16510"/>
                    <a:pt x="254447" y="13970"/>
                  </a:cubicBezTo>
                  <a:cubicBezTo>
                    <a:pt x="277767" y="11430"/>
                    <a:pt x="302384" y="8890"/>
                    <a:pt x="325705" y="8890"/>
                  </a:cubicBezTo>
                  <a:cubicBezTo>
                    <a:pt x="351617" y="7620"/>
                    <a:pt x="377529" y="10160"/>
                    <a:pt x="403441" y="8890"/>
                  </a:cubicBezTo>
                  <a:cubicBezTo>
                    <a:pt x="435831" y="8890"/>
                    <a:pt x="1022740" y="6350"/>
                    <a:pt x="1055130" y="5080"/>
                  </a:cubicBezTo>
                  <a:cubicBezTo>
                    <a:pt x="1086224" y="3810"/>
                    <a:pt x="1117319" y="2540"/>
                    <a:pt x="1149709" y="2540"/>
                  </a:cubicBezTo>
                  <a:cubicBezTo>
                    <a:pt x="1202829" y="1270"/>
                    <a:pt x="1254653" y="0"/>
                    <a:pt x="1307773" y="0"/>
                  </a:cubicBezTo>
                  <a:cubicBezTo>
                    <a:pt x="1329798" y="0"/>
                    <a:pt x="1353119" y="2540"/>
                    <a:pt x="1375144" y="2540"/>
                  </a:cubicBezTo>
                  <a:cubicBezTo>
                    <a:pt x="1436038" y="3810"/>
                    <a:pt x="1498227" y="5080"/>
                    <a:pt x="1559120" y="7620"/>
                  </a:cubicBezTo>
                  <a:cubicBezTo>
                    <a:pt x="1591510" y="8890"/>
                    <a:pt x="1623900" y="12700"/>
                    <a:pt x="1656290" y="16510"/>
                  </a:cubicBezTo>
                  <a:cubicBezTo>
                    <a:pt x="1664064" y="16510"/>
                    <a:pt x="1671838" y="16510"/>
                    <a:pt x="1678316" y="16510"/>
                  </a:cubicBezTo>
                  <a:cubicBezTo>
                    <a:pt x="1689850" y="17780"/>
                    <a:pt x="1698740" y="20320"/>
                    <a:pt x="1708900" y="21590"/>
                  </a:cubicBezTo>
                  <a:close/>
                  <a:moveTo>
                    <a:pt x="1719060" y="1093526"/>
                  </a:moveTo>
                  <a:cubicBezTo>
                    <a:pt x="1720330" y="1077016"/>
                    <a:pt x="1721600" y="1064316"/>
                    <a:pt x="1721600" y="1051616"/>
                  </a:cubicBezTo>
                  <a:cubicBezTo>
                    <a:pt x="1720330" y="1005767"/>
                    <a:pt x="1719060" y="963990"/>
                    <a:pt x="1719060" y="919060"/>
                  </a:cubicBezTo>
                  <a:cubicBezTo>
                    <a:pt x="1719060" y="898566"/>
                    <a:pt x="1721600" y="878072"/>
                    <a:pt x="1720330" y="857578"/>
                  </a:cubicBezTo>
                  <a:cubicBezTo>
                    <a:pt x="1720330" y="838660"/>
                    <a:pt x="1719060" y="818954"/>
                    <a:pt x="1717790" y="800036"/>
                  </a:cubicBezTo>
                  <a:cubicBezTo>
                    <a:pt x="1712710" y="770872"/>
                    <a:pt x="1701280" y="167081"/>
                    <a:pt x="1701280" y="137916"/>
                  </a:cubicBezTo>
                  <a:cubicBezTo>
                    <a:pt x="1698740" y="113481"/>
                    <a:pt x="1696200" y="88257"/>
                    <a:pt x="1693660" y="63500"/>
                  </a:cubicBezTo>
                  <a:cubicBezTo>
                    <a:pt x="1692390" y="44450"/>
                    <a:pt x="1691120" y="43180"/>
                    <a:pt x="1674429" y="41910"/>
                  </a:cubicBezTo>
                  <a:cubicBezTo>
                    <a:pt x="1670542" y="41910"/>
                    <a:pt x="1667951" y="41910"/>
                    <a:pt x="1664064" y="40640"/>
                  </a:cubicBezTo>
                  <a:cubicBezTo>
                    <a:pt x="1631674" y="36830"/>
                    <a:pt x="1597988" y="31750"/>
                    <a:pt x="1565598" y="30480"/>
                  </a:cubicBezTo>
                  <a:cubicBezTo>
                    <a:pt x="1486566" y="26670"/>
                    <a:pt x="1406239" y="25400"/>
                    <a:pt x="1327207" y="22860"/>
                  </a:cubicBezTo>
                  <a:cubicBezTo>
                    <a:pt x="1315546" y="22860"/>
                    <a:pt x="1302590" y="22860"/>
                    <a:pt x="1290930" y="22860"/>
                  </a:cubicBezTo>
                  <a:cubicBezTo>
                    <a:pt x="1271496" y="22860"/>
                    <a:pt x="1252062" y="22860"/>
                    <a:pt x="1233923" y="22860"/>
                  </a:cubicBezTo>
                  <a:cubicBezTo>
                    <a:pt x="1192464" y="22860"/>
                    <a:pt x="1151005" y="22860"/>
                    <a:pt x="1110841" y="24130"/>
                  </a:cubicBezTo>
                  <a:cubicBezTo>
                    <a:pt x="1075860" y="25400"/>
                    <a:pt x="486360" y="29210"/>
                    <a:pt x="451378" y="29210"/>
                  </a:cubicBezTo>
                  <a:cubicBezTo>
                    <a:pt x="394372" y="29210"/>
                    <a:pt x="337365" y="26670"/>
                    <a:pt x="280359" y="33020"/>
                  </a:cubicBezTo>
                  <a:cubicBezTo>
                    <a:pt x="250560" y="36830"/>
                    <a:pt x="222056" y="36830"/>
                    <a:pt x="193553" y="38100"/>
                  </a:cubicBezTo>
                  <a:cubicBezTo>
                    <a:pt x="144320" y="41910"/>
                    <a:pt x="95087" y="45720"/>
                    <a:pt x="45935" y="50800"/>
                  </a:cubicBezTo>
                  <a:cubicBezTo>
                    <a:pt x="33235" y="50800"/>
                    <a:pt x="30695" y="53340"/>
                    <a:pt x="29425" y="66975"/>
                  </a:cubicBezTo>
                  <a:cubicBezTo>
                    <a:pt x="28155" y="81163"/>
                    <a:pt x="28155" y="95351"/>
                    <a:pt x="26885" y="109540"/>
                  </a:cubicBezTo>
                  <a:cubicBezTo>
                    <a:pt x="25615" y="133187"/>
                    <a:pt x="23075" y="156046"/>
                    <a:pt x="21805" y="179693"/>
                  </a:cubicBezTo>
                  <a:cubicBezTo>
                    <a:pt x="16725" y="204916"/>
                    <a:pt x="23075" y="821319"/>
                    <a:pt x="25615" y="846542"/>
                  </a:cubicBezTo>
                  <a:cubicBezTo>
                    <a:pt x="25615" y="873343"/>
                    <a:pt x="25615" y="900931"/>
                    <a:pt x="26885" y="927731"/>
                  </a:cubicBezTo>
                  <a:cubicBezTo>
                    <a:pt x="26885" y="947437"/>
                    <a:pt x="29425" y="967143"/>
                    <a:pt x="29425" y="986849"/>
                  </a:cubicBezTo>
                  <a:cubicBezTo>
                    <a:pt x="29425" y="1008131"/>
                    <a:pt x="29425" y="1029414"/>
                    <a:pt x="28155" y="1051616"/>
                  </a:cubicBezTo>
                  <a:cubicBezTo>
                    <a:pt x="28155" y="1055426"/>
                    <a:pt x="28155" y="1057966"/>
                    <a:pt x="28155" y="1061776"/>
                  </a:cubicBezTo>
                  <a:cubicBezTo>
                    <a:pt x="28155" y="1071936"/>
                    <a:pt x="31965" y="1075746"/>
                    <a:pt x="40855" y="1075746"/>
                  </a:cubicBezTo>
                  <a:cubicBezTo>
                    <a:pt x="57515" y="1075746"/>
                    <a:pt x="75653" y="1077016"/>
                    <a:pt x="92496" y="1077016"/>
                  </a:cubicBezTo>
                  <a:cubicBezTo>
                    <a:pt x="117113" y="1077016"/>
                    <a:pt x="143025" y="1074476"/>
                    <a:pt x="167641" y="1077016"/>
                  </a:cubicBezTo>
                  <a:cubicBezTo>
                    <a:pt x="207805" y="1080826"/>
                    <a:pt x="247969" y="1083366"/>
                    <a:pt x="288132" y="1082096"/>
                  </a:cubicBezTo>
                  <a:cubicBezTo>
                    <a:pt x="314044" y="1080826"/>
                    <a:pt x="338661" y="1083366"/>
                    <a:pt x="364573" y="1083366"/>
                  </a:cubicBezTo>
                  <a:cubicBezTo>
                    <a:pt x="402145" y="1083366"/>
                    <a:pt x="439718" y="1082096"/>
                    <a:pt x="477290" y="1083366"/>
                  </a:cubicBezTo>
                  <a:cubicBezTo>
                    <a:pt x="533001" y="1084636"/>
                    <a:pt x="1144527" y="1074476"/>
                    <a:pt x="1201533" y="1077016"/>
                  </a:cubicBezTo>
                  <a:cubicBezTo>
                    <a:pt x="1226150" y="1078286"/>
                    <a:pt x="1250766" y="1079556"/>
                    <a:pt x="1274087" y="1079556"/>
                  </a:cubicBezTo>
                  <a:cubicBezTo>
                    <a:pt x="1316842" y="1082096"/>
                    <a:pt x="1358301" y="1078286"/>
                    <a:pt x="1401056" y="1082096"/>
                  </a:cubicBezTo>
                  <a:cubicBezTo>
                    <a:pt x="1436038" y="1084636"/>
                    <a:pt x="1471019" y="1084636"/>
                    <a:pt x="1506000" y="1087176"/>
                  </a:cubicBezTo>
                  <a:cubicBezTo>
                    <a:pt x="1557824" y="1090986"/>
                    <a:pt x="1609649" y="1093526"/>
                    <a:pt x="1661473" y="1094796"/>
                  </a:cubicBezTo>
                  <a:cubicBezTo>
                    <a:pt x="1680907" y="1094796"/>
                    <a:pt x="1698740" y="1093526"/>
                    <a:pt x="1719060" y="1093526"/>
                  </a:cubicBezTo>
                  <a:close/>
                </a:path>
              </a:pathLst>
            </a:custGeom>
            <a:solidFill>
              <a:srgbClr val="33725F"/>
            </a:solidFill>
          </p:spPr>
        </p:sp>
      </p:grpSp>
      <p:grpSp>
        <p:nvGrpSpPr>
          <p:cNvPr name="Group 30" id="30"/>
          <p:cNvGrpSpPr/>
          <p:nvPr/>
        </p:nvGrpSpPr>
        <p:grpSpPr>
          <a:xfrm rot="-10800000">
            <a:off x="6423777" y="4596933"/>
            <a:ext cx="2380605" cy="1521806"/>
            <a:chOff x="0" y="0"/>
            <a:chExt cx="1740435" cy="1112576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10160" y="16510"/>
              <a:ext cx="1717575" cy="1084636"/>
            </a:xfrm>
            <a:custGeom>
              <a:avLst/>
              <a:gdLst/>
              <a:ahLst/>
              <a:cxnLst/>
              <a:rect r="r" b="b" t="t" l="l"/>
              <a:pathLst>
                <a:path h="1084636" w="1717575">
                  <a:moveTo>
                    <a:pt x="1717575" y="1084636"/>
                  </a:moveTo>
                  <a:lnTo>
                    <a:pt x="0" y="1077016"/>
                  </a:lnTo>
                  <a:lnTo>
                    <a:pt x="0" y="389407"/>
                  </a:lnTo>
                  <a:lnTo>
                    <a:pt x="17780" y="19050"/>
                  </a:lnTo>
                  <a:lnTo>
                    <a:pt x="854301" y="0"/>
                  </a:lnTo>
                  <a:lnTo>
                    <a:pt x="1698525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2" id="32"/>
            <p:cNvSpPr/>
            <p:nvPr/>
          </p:nvSpPr>
          <p:spPr>
            <a:xfrm flipH="false" flipV="false" rot="0">
              <a:off x="-215" y="0"/>
              <a:ext cx="1741920" cy="1110601"/>
            </a:xfrm>
            <a:custGeom>
              <a:avLst/>
              <a:gdLst/>
              <a:ahLst/>
              <a:cxnLst/>
              <a:rect r="r" b="b" t="t" l="l"/>
              <a:pathLst>
                <a:path h="1110601" w="1741920">
                  <a:moveTo>
                    <a:pt x="1708900" y="21590"/>
                  </a:moveTo>
                  <a:cubicBezTo>
                    <a:pt x="1710170" y="34290"/>
                    <a:pt x="1710170" y="44450"/>
                    <a:pt x="1711440" y="54610"/>
                  </a:cubicBezTo>
                  <a:cubicBezTo>
                    <a:pt x="1713980" y="79586"/>
                    <a:pt x="1715250" y="101657"/>
                    <a:pt x="1717790" y="122940"/>
                  </a:cubicBezTo>
                  <a:cubicBezTo>
                    <a:pt x="1717790" y="153681"/>
                    <a:pt x="1730490" y="759836"/>
                    <a:pt x="1736840" y="790578"/>
                  </a:cubicBezTo>
                  <a:cubicBezTo>
                    <a:pt x="1743190" y="837084"/>
                    <a:pt x="1739380" y="884378"/>
                    <a:pt x="1739380" y="930884"/>
                  </a:cubicBezTo>
                  <a:cubicBezTo>
                    <a:pt x="1739380" y="971872"/>
                    <a:pt x="1740650" y="1009708"/>
                    <a:pt x="1741920" y="1050346"/>
                  </a:cubicBezTo>
                  <a:cubicBezTo>
                    <a:pt x="1741920" y="1071936"/>
                    <a:pt x="1741920" y="1085906"/>
                    <a:pt x="1741920" y="1110036"/>
                  </a:cubicBezTo>
                  <a:cubicBezTo>
                    <a:pt x="1719060" y="1110036"/>
                    <a:pt x="1698740" y="1111306"/>
                    <a:pt x="1678316" y="1110036"/>
                  </a:cubicBezTo>
                  <a:cubicBezTo>
                    <a:pt x="1594101" y="1104956"/>
                    <a:pt x="1508591" y="1111306"/>
                    <a:pt x="1424377" y="1106226"/>
                  </a:cubicBezTo>
                  <a:cubicBezTo>
                    <a:pt x="1373849" y="1102416"/>
                    <a:pt x="1324616" y="1104956"/>
                    <a:pt x="1274087" y="1102416"/>
                  </a:cubicBezTo>
                  <a:cubicBezTo>
                    <a:pt x="1250766" y="1101146"/>
                    <a:pt x="1227445" y="1099876"/>
                    <a:pt x="1204124" y="1098606"/>
                  </a:cubicBezTo>
                  <a:cubicBezTo>
                    <a:pt x="1189873" y="1098606"/>
                    <a:pt x="1176917" y="1099876"/>
                    <a:pt x="1162665" y="1099876"/>
                  </a:cubicBezTo>
                  <a:cubicBezTo>
                    <a:pt x="1126388" y="1098606"/>
                    <a:pt x="1026627" y="1099876"/>
                    <a:pt x="990350" y="1098606"/>
                  </a:cubicBezTo>
                  <a:cubicBezTo>
                    <a:pt x="964438" y="1097336"/>
                    <a:pt x="446196" y="1106226"/>
                    <a:pt x="420284" y="1104956"/>
                  </a:cubicBezTo>
                  <a:cubicBezTo>
                    <a:pt x="413806" y="1104956"/>
                    <a:pt x="406032" y="1106226"/>
                    <a:pt x="399554" y="1106226"/>
                  </a:cubicBezTo>
                  <a:cubicBezTo>
                    <a:pt x="384007" y="1106226"/>
                    <a:pt x="369755" y="1107496"/>
                    <a:pt x="354208" y="1107496"/>
                  </a:cubicBezTo>
                  <a:cubicBezTo>
                    <a:pt x="315340" y="1107496"/>
                    <a:pt x="277767" y="1106226"/>
                    <a:pt x="238899" y="1104956"/>
                  </a:cubicBezTo>
                  <a:cubicBezTo>
                    <a:pt x="215578" y="1103686"/>
                    <a:pt x="192258" y="1102416"/>
                    <a:pt x="170232" y="1101146"/>
                  </a:cubicBezTo>
                  <a:cubicBezTo>
                    <a:pt x="128773" y="1099876"/>
                    <a:pt x="87314" y="1098606"/>
                    <a:pt x="44665" y="1098606"/>
                  </a:cubicBezTo>
                  <a:cubicBezTo>
                    <a:pt x="34505" y="1098606"/>
                    <a:pt x="25615" y="1098606"/>
                    <a:pt x="15455" y="1097336"/>
                  </a:cubicBezTo>
                  <a:cubicBezTo>
                    <a:pt x="6565" y="1096066"/>
                    <a:pt x="1485" y="1089716"/>
                    <a:pt x="4025" y="1080826"/>
                  </a:cubicBezTo>
                  <a:cubicBezTo>
                    <a:pt x="12915" y="1049120"/>
                    <a:pt x="9105" y="1029414"/>
                    <a:pt x="7835" y="1008920"/>
                  </a:cubicBezTo>
                  <a:cubicBezTo>
                    <a:pt x="6565" y="967143"/>
                    <a:pt x="2755" y="926155"/>
                    <a:pt x="4025" y="884378"/>
                  </a:cubicBezTo>
                  <a:cubicBezTo>
                    <a:pt x="1485" y="832354"/>
                    <a:pt x="-3595" y="188363"/>
                    <a:pt x="4025" y="135551"/>
                  </a:cubicBezTo>
                  <a:cubicBezTo>
                    <a:pt x="5295" y="125304"/>
                    <a:pt x="4025" y="114269"/>
                    <a:pt x="5295" y="104022"/>
                  </a:cubicBezTo>
                  <a:cubicBezTo>
                    <a:pt x="6565" y="87469"/>
                    <a:pt x="9105" y="69339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4924" y="30480"/>
                    <a:pt x="75653" y="29210"/>
                  </a:cubicBezTo>
                  <a:cubicBezTo>
                    <a:pt x="110634" y="25400"/>
                    <a:pt x="145616" y="22860"/>
                    <a:pt x="181893" y="20320"/>
                  </a:cubicBezTo>
                  <a:cubicBezTo>
                    <a:pt x="206509" y="17780"/>
                    <a:pt x="231126" y="16510"/>
                    <a:pt x="254447" y="13970"/>
                  </a:cubicBezTo>
                  <a:cubicBezTo>
                    <a:pt x="277767" y="11430"/>
                    <a:pt x="302384" y="8890"/>
                    <a:pt x="325705" y="8890"/>
                  </a:cubicBezTo>
                  <a:cubicBezTo>
                    <a:pt x="351617" y="7620"/>
                    <a:pt x="377529" y="10160"/>
                    <a:pt x="403441" y="8890"/>
                  </a:cubicBezTo>
                  <a:cubicBezTo>
                    <a:pt x="435831" y="8890"/>
                    <a:pt x="1022740" y="6350"/>
                    <a:pt x="1055130" y="5080"/>
                  </a:cubicBezTo>
                  <a:cubicBezTo>
                    <a:pt x="1086224" y="3810"/>
                    <a:pt x="1117319" y="2540"/>
                    <a:pt x="1149709" y="2540"/>
                  </a:cubicBezTo>
                  <a:cubicBezTo>
                    <a:pt x="1202829" y="1270"/>
                    <a:pt x="1254653" y="0"/>
                    <a:pt x="1307773" y="0"/>
                  </a:cubicBezTo>
                  <a:cubicBezTo>
                    <a:pt x="1329798" y="0"/>
                    <a:pt x="1353119" y="2540"/>
                    <a:pt x="1375144" y="2540"/>
                  </a:cubicBezTo>
                  <a:cubicBezTo>
                    <a:pt x="1436038" y="3810"/>
                    <a:pt x="1498227" y="5080"/>
                    <a:pt x="1559120" y="7620"/>
                  </a:cubicBezTo>
                  <a:cubicBezTo>
                    <a:pt x="1591510" y="8890"/>
                    <a:pt x="1623900" y="12700"/>
                    <a:pt x="1656290" y="16510"/>
                  </a:cubicBezTo>
                  <a:cubicBezTo>
                    <a:pt x="1664064" y="16510"/>
                    <a:pt x="1671838" y="16510"/>
                    <a:pt x="1678316" y="16510"/>
                  </a:cubicBezTo>
                  <a:cubicBezTo>
                    <a:pt x="1689850" y="17780"/>
                    <a:pt x="1698740" y="20320"/>
                    <a:pt x="1708900" y="21590"/>
                  </a:cubicBezTo>
                  <a:close/>
                  <a:moveTo>
                    <a:pt x="1719060" y="1093526"/>
                  </a:moveTo>
                  <a:cubicBezTo>
                    <a:pt x="1720330" y="1077016"/>
                    <a:pt x="1721600" y="1064316"/>
                    <a:pt x="1721600" y="1051616"/>
                  </a:cubicBezTo>
                  <a:cubicBezTo>
                    <a:pt x="1720330" y="1005767"/>
                    <a:pt x="1719060" y="963990"/>
                    <a:pt x="1719060" y="919060"/>
                  </a:cubicBezTo>
                  <a:cubicBezTo>
                    <a:pt x="1719060" y="898566"/>
                    <a:pt x="1721600" y="878072"/>
                    <a:pt x="1720330" y="857578"/>
                  </a:cubicBezTo>
                  <a:cubicBezTo>
                    <a:pt x="1720330" y="838660"/>
                    <a:pt x="1719060" y="818954"/>
                    <a:pt x="1717790" y="800036"/>
                  </a:cubicBezTo>
                  <a:cubicBezTo>
                    <a:pt x="1712710" y="770872"/>
                    <a:pt x="1701280" y="167081"/>
                    <a:pt x="1701280" y="137916"/>
                  </a:cubicBezTo>
                  <a:cubicBezTo>
                    <a:pt x="1698740" y="113481"/>
                    <a:pt x="1696200" y="88257"/>
                    <a:pt x="1693660" y="63500"/>
                  </a:cubicBezTo>
                  <a:cubicBezTo>
                    <a:pt x="1692390" y="44450"/>
                    <a:pt x="1691120" y="43180"/>
                    <a:pt x="1674429" y="41910"/>
                  </a:cubicBezTo>
                  <a:cubicBezTo>
                    <a:pt x="1670542" y="41910"/>
                    <a:pt x="1667951" y="41910"/>
                    <a:pt x="1664064" y="40640"/>
                  </a:cubicBezTo>
                  <a:cubicBezTo>
                    <a:pt x="1631674" y="36830"/>
                    <a:pt x="1597988" y="31750"/>
                    <a:pt x="1565598" y="30480"/>
                  </a:cubicBezTo>
                  <a:cubicBezTo>
                    <a:pt x="1486566" y="26670"/>
                    <a:pt x="1406239" y="25400"/>
                    <a:pt x="1327207" y="22860"/>
                  </a:cubicBezTo>
                  <a:cubicBezTo>
                    <a:pt x="1315546" y="22860"/>
                    <a:pt x="1302590" y="22860"/>
                    <a:pt x="1290930" y="22860"/>
                  </a:cubicBezTo>
                  <a:cubicBezTo>
                    <a:pt x="1271496" y="22860"/>
                    <a:pt x="1252062" y="22860"/>
                    <a:pt x="1233923" y="22860"/>
                  </a:cubicBezTo>
                  <a:cubicBezTo>
                    <a:pt x="1192464" y="22860"/>
                    <a:pt x="1151005" y="22860"/>
                    <a:pt x="1110841" y="24130"/>
                  </a:cubicBezTo>
                  <a:cubicBezTo>
                    <a:pt x="1075860" y="25400"/>
                    <a:pt x="486360" y="29210"/>
                    <a:pt x="451378" y="29210"/>
                  </a:cubicBezTo>
                  <a:cubicBezTo>
                    <a:pt x="394372" y="29210"/>
                    <a:pt x="337365" y="26670"/>
                    <a:pt x="280359" y="33020"/>
                  </a:cubicBezTo>
                  <a:cubicBezTo>
                    <a:pt x="250560" y="36830"/>
                    <a:pt x="222056" y="36830"/>
                    <a:pt x="193553" y="38100"/>
                  </a:cubicBezTo>
                  <a:cubicBezTo>
                    <a:pt x="144320" y="41910"/>
                    <a:pt x="95087" y="45720"/>
                    <a:pt x="45935" y="50800"/>
                  </a:cubicBezTo>
                  <a:cubicBezTo>
                    <a:pt x="33235" y="50800"/>
                    <a:pt x="30695" y="53340"/>
                    <a:pt x="29425" y="66975"/>
                  </a:cubicBezTo>
                  <a:cubicBezTo>
                    <a:pt x="28155" y="81163"/>
                    <a:pt x="28155" y="95351"/>
                    <a:pt x="26885" y="109540"/>
                  </a:cubicBezTo>
                  <a:cubicBezTo>
                    <a:pt x="25615" y="133187"/>
                    <a:pt x="23075" y="156046"/>
                    <a:pt x="21805" y="179693"/>
                  </a:cubicBezTo>
                  <a:cubicBezTo>
                    <a:pt x="16725" y="204916"/>
                    <a:pt x="23075" y="821319"/>
                    <a:pt x="25615" y="846542"/>
                  </a:cubicBezTo>
                  <a:cubicBezTo>
                    <a:pt x="25615" y="873343"/>
                    <a:pt x="25615" y="900931"/>
                    <a:pt x="26885" y="927731"/>
                  </a:cubicBezTo>
                  <a:cubicBezTo>
                    <a:pt x="26885" y="947437"/>
                    <a:pt x="29425" y="967143"/>
                    <a:pt x="29425" y="986849"/>
                  </a:cubicBezTo>
                  <a:cubicBezTo>
                    <a:pt x="29425" y="1008131"/>
                    <a:pt x="29425" y="1029414"/>
                    <a:pt x="28155" y="1051616"/>
                  </a:cubicBezTo>
                  <a:cubicBezTo>
                    <a:pt x="28155" y="1055426"/>
                    <a:pt x="28155" y="1057966"/>
                    <a:pt x="28155" y="1061776"/>
                  </a:cubicBezTo>
                  <a:cubicBezTo>
                    <a:pt x="28155" y="1071936"/>
                    <a:pt x="31965" y="1075746"/>
                    <a:pt x="40855" y="1075746"/>
                  </a:cubicBezTo>
                  <a:cubicBezTo>
                    <a:pt x="57515" y="1075746"/>
                    <a:pt x="75653" y="1077016"/>
                    <a:pt x="92496" y="1077016"/>
                  </a:cubicBezTo>
                  <a:cubicBezTo>
                    <a:pt x="117113" y="1077016"/>
                    <a:pt x="143025" y="1074476"/>
                    <a:pt x="167641" y="1077016"/>
                  </a:cubicBezTo>
                  <a:cubicBezTo>
                    <a:pt x="207805" y="1080826"/>
                    <a:pt x="247969" y="1083366"/>
                    <a:pt x="288132" y="1082096"/>
                  </a:cubicBezTo>
                  <a:cubicBezTo>
                    <a:pt x="314044" y="1080826"/>
                    <a:pt x="338661" y="1083366"/>
                    <a:pt x="364573" y="1083366"/>
                  </a:cubicBezTo>
                  <a:cubicBezTo>
                    <a:pt x="402145" y="1083366"/>
                    <a:pt x="439718" y="1082096"/>
                    <a:pt x="477290" y="1083366"/>
                  </a:cubicBezTo>
                  <a:cubicBezTo>
                    <a:pt x="533001" y="1084636"/>
                    <a:pt x="1144527" y="1074476"/>
                    <a:pt x="1201533" y="1077016"/>
                  </a:cubicBezTo>
                  <a:cubicBezTo>
                    <a:pt x="1226150" y="1078286"/>
                    <a:pt x="1250766" y="1079556"/>
                    <a:pt x="1274087" y="1079556"/>
                  </a:cubicBezTo>
                  <a:cubicBezTo>
                    <a:pt x="1316842" y="1082096"/>
                    <a:pt x="1358301" y="1078286"/>
                    <a:pt x="1401056" y="1082096"/>
                  </a:cubicBezTo>
                  <a:cubicBezTo>
                    <a:pt x="1436038" y="1084636"/>
                    <a:pt x="1471019" y="1084636"/>
                    <a:pt x="1506000" y="1087176"/>
                  </a:cubicBezTo>
                  <a:cubicBezTo>
                    <a:pt x="1557824" y="1090986"/>
                    <a:pt x="1609649" y="1093526"/>
                    <a:pt x="1661473" y="1094796"/>
                  </a:cubicBezTo>
                  <a:cubicBezTo>
                    <a:pt x="1680907" y="1094796"/>
                    <a:pt x="1698740" y="1093526"/>
                    <a:pt x="1719060" y="1093526"/>
                  </a:cubicBezTo>
                  <a:close/>
                </a:path>
              </a:pathLst>
            </a:custGeom>
            <a:solidFill>
              <a:srgbClr val="33725F"/>
            </a:solidFill>
          </p:spPr>
        </p:sp>
      </p:grpSp>
      <p:grpSp>
        <p:nvGrpSpPr>
          <p:cNvPr name="Group 33" id="33"/>
          <p:cNvGrpSpPr/>
          <p:nvPr/>
        </p:nvGrpSpPr>
        <p:grpSpPr>
          <a:xfrm rot="0">
            <a:off x="6423777" y="6314617"/>
            <a:ext cx="2380605" cy="1521806"/>
            <a:chOff x="0" y="0"/>
            <a:chExt cx="1740435" cy="1112576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10160" y="16510"/>
              <a:ext cx="1717575" cy="1084636"/>
            </a:xfrm>
            <a:custGeom>
              <a:avLst/>
              <a:gdLst/>
              <a:ahLst/>
              <a:cxnLst/>
              <a:rect r="r" b="b" t="t" l="l"/>
              <a:pathLst>
                <a:path h="1084636" w="1717575">
                  <a:moveTo>
                    <a:pt x="1717575" y="1084636"/>
                  </a:moveTo>
                  <a:lnTo>
                    <a:pt x="0" y="1077016"/>
                  </a:lnTo>
                  <a:lnTo>
                    <a:pt x="0" y="389407"/>
                  </a:lnTo>
                  <a:lnTo>
                    <a:pt x="17780" y="19050"/>
                  </a:lnTo>
                  <a:lnTo>
                    <a:pt x="854301" y="0"/>
                  </a:lnTo>
                  <a:lnTo>
                    <a:pt x="1698525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5" id="35"/>
            <p:cNvSpPr/>
            <p:nvPr/>
          </p:nvSpPr>
          <p:spPr>
            <a:xfrm flipH="false" flipV="false" rot="0">
              <a:off x="-215" y="0"/>
              <a:ext cx="1741920" cy="1110601"/>
            </a:xfrm>
            <a:custGeom>
              <a:avLst/>
              <a:gdLst/>
              <a:ahLst/>
              <a:cxnLst/>
              <a:rect r="r" b="b" t="t" l="l"/>
              <a:pathLst>
                <a:path h="1110601" w="1741920">
                  <a:moveTo>
                    <a:pt x="1708900" y="21590"/>
                  </a:moveTo>
                  <a:cubicBezTo>
                    <a:pt x="1710170" y="34290"/>
                    <a:pt x="1710170" y="44450"/>
                    <a:pt x="1711440" y="54610"/>
                  </a:cubicBezTo>
                  <a:cubicBezTo>
                    <a:pt x="1713980" y="79586"/>
                    <a:pt x="1715250" y="101657"/>
                    <a:pt x="1717790" y="122940"/>
                  </a:cubicBezTo>
                  <a:cubicBezTo>
                    <a:pt x="1717790" y="153681"/>
                    <a:pt x="1730490" y="759836"/>
                    <a:pt x="1736840" y="790578"/>
                  </a:cubicBezTo>
                  <a:cubicBezTo>
                    <a:pt x="1743190" y="837084"/>
                    <a:pt x="1739380" y="884378"/>
                    <a:pt x="1739380" y="930884"/>
                  </a:cubicBezTo>
                  <a:cubicBezTo>
                    <a:pt x="1739380" y="971872"/>
                    <a:pt x="1740650" y="1009708"/>
                    <a:pt x="1741920" y="1050346"/>
                  </a:cubicBezTo>
                  <a:cubicBezTo>
                    <a:pt x="1741920" y="1071936"/>
                    <a:pt x="1741920" y="1085906"/>
                    <a:pt x="1741920" y="1110036"/>
                  </a:cubicBezTo>
                  <a:cubicBezTo>
                    <a:pt x="1719060" y="1110036"/>
                    <a:pt x="1698740" y="1111306"/>
                    <a:pt x="1678316" y="1110036"/>
                  </a:cubicBezTo>
                  <a:cubicBezTo>
                    <a:pt x="1594101" y="1104956"/>
                    <a:pt x="1508591" y="1111306"/>
                    <a:pt x="1424377" y="1106226"/>
                  </a:cubicBezTo>
                  <a:cubicBezTo>
                    <a:pt x="1373849" y="1102416"/>
                    <a:pt x="1324616" y="1104956"/>
                    <a:pt x="1274087" y="1102416"/>
                  </a:cubicBezTo>
                  <a:cubicBezTo>
                    <a:pt x="1250766" y="1101146"/>
                    <a:pt x="1227445" y="1099876"/>
                    <a:pt x="1204124" y="1098606"/>
                  </a:cubicBezTo>
                  <a:cubicBezTo>
                    <a:pt x="1189873" y="1098606"/>
                    <a:pt x="1176917" y="1099876"/>
                    <a:pt x="1162665" y="1099876"/>
                  </a:cubicBezTo>
                  <a:cubicBezTo>
                    <a:pt x="1126388" y="1098606"/>
                    <a:pt x="1026627" y="1099876"/>
                    <a:pt x="990350" y="1098606"/>
                  </a:cubicBezTo>
                  <a:cubicBezTo>
                    <a:pt x="964438" y="1097336"/>
                    <a:pt x="446196" y="1106226"/>
                    <a:pt x="420284" y="1104956"/>
                  </a:cubicBezTo>
                  <a:cubicBezTo>
                    <a:pt x="413806" y="1104956"/>
                    <a:pt x="406032" y="1106226"/>
                    <a:pt x="399554" y="1106226"/>
                  </a:cubicBezTo>
                  <a:cubicBezTo>
                    <a:pt x="384007" y="1106226"/>
                    <a:pt x="369755" y="1107496"/>
                    <a:pt x="354208" y="1107496"/>
                  </a:cubicBezTo>
                  <a:cubicBezTo>
                    <a:pt x="315340" y="1107496"/>
                    <a:pt x="277767" y="1106226"/>
                    <a:pt x="238899" y="1104956"/>
                  </a:cubicBezTo>
                  <a:cubicBezTo>
                    <a:pt x="215578" y="1103686"/>
                    <a:pt x="192258" y="1102416"/>
                    <a:pt x="170232" y="1101146"/>
                  </a:cubicBezTo>
                  <a:cubicBezTo>
                    <a:pt x="128773" y="1099876"/>
                    <a:pt x="87314" y="1098606"/>
                    <a:pt x="44665" y="1098606"/>
                  </a:cubicBezTo>
                  <a:cubicBezTo>
                    <a:pt x="34505" y="1098606"/>
                    <a:pt x="25615" y="1098606"/>
                    <a:pt x="15455" y="1097336"/>
                  </a:cubicBezTo>
                  <a:cubicBezTo>
                    <a:pt x="6565" y="1096066"/>
                    <a:pt x="1485" y="1089716"/>
                    <a:pt x="4025" y="1080826"/>
                  </a:cubicBezTo>
                  <a:cubicBezTo>
                    <a:pt x="12915" y="1049120"/>
                    <a:pt x="9105" y="1029414"/>
                    <a:pt x="7835" y="1008920"/>
                  </a:cubicBezTo>
                  <a:cubicBezTo>
                    <a:pt x="6565" y="967143"/>
                    <a:pt x="2755" y="926155"/>
                    <a:pt x="4025" y="884378"/>
                  </a:cubicBezTo>
                  <a:cubicBezTo>
                    <a:pt x="1485" y="832354"/>
                    <a:pt x="-3595" y="188363"/>
                    <a:pt x="4025" y="135551"/>
                  </a:cubicBezTo>
                  <a:cubicBezTo>
                    <a:pt x="5295" y="125304"/>
                    <a:pt x="4025" y="114269"/>
                    <a:pt x="5295" y="104022"/>
                  </a:cubicBezTo>
                  <a:cubicBezTo>
                    <a:pt x="6565" y="87469"/>
                    <a:pt x="9105" y="69339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4924" y="30480"/>
                    <a:pt x="75653" y="29210"/>
                  </a:cubicBezTo>
                  <a:cubicBezTo>
                    <a:pt x="110634" y="25400"/>
                    <a:pt x="145616" y="22860"/>
                    <a:pt x="181893" y="20320"/>
                  </a:cubicBezTo>
                  <a:cubicBezTo>
                    <a:pt x="206509" y="17780"/>
                    <a:pt x="231126" y="16510"/>
                    <a:pt x="254447" y="13970"/>
                  </a:cubicBezTo>
                  <a:cubicBezTo>
                    <a:pt x="277767" y="11430"/>
                    <a:pt x="302384" y="8890"/>
                    <a:pt x="325705" y="8890"/>
                  </a:cubicBezTo>
                  <a:cubicBezTo>
                    <a:pt x="351617" y="7620"/>
                    <a:pt x="377529" y="10160"/>
                    <a:pt x="403441" y="8890"/>
                  </a:cubicBezTo>
                  <a:cubicBezTo>
                    <a:pt x="435831" y="8890"/>
                    <a:pt x="1022740" y="6350"/>
                    <a:pt x="1055130" y="5080"/>
                  </a:cubicBezTo>
                  <a:cubicBezTo>
                    <a:pt x="1086224" y="3810"/>
                    <a:pt x="1117319" y="2540"/>
                    <a:pt x="1149709" y="2540"/>
                  </a:cubicBezTo>
                  <a:cubicBezTo>
                    <a:pt x="1202829" y="1270"/>
                    <a:pt x="1254653" y="0"/>
                    <a:pt x="1307773" y="0"/>
                  </a:cubicBezTo>
                  <a:cubicBezTo>
                    <a:pt x="1329798" y="0"/>
                    <a:pt x="1353119" y="2540"/>
                    <a:pt x="1375144" y="2540"/>
                  </a:cubicBezTo>
                  <a:cubicBezTo>
                    <a:pt x="1436038" y="3810"/>
                    <a:pt x="1498227" y="5080"/>
                    <a:pt x="1559120" y="7620"/>
                  </a:cubicBezTo>
                  <a:cubicBezTo>
                    <a:pt x="1591510" y="8890"/>
                    <a:pt x="1623900" y="12700"/>
                    <a:pt x="1656290" y="16510"/>
                  </a:cubicBezTo>
                  <a:cubicBezTo>
                    <a:pt x="1664064" y="16510"/>
                    <a:pt x="1671838" y="16510"/>
                    <a:pt x="1678316" y="16510"/>
                  </a:cubicBezTo>
                  <a:cubicBezTo>
                    <a:pt x="1689850" y="17780"/>
                    <a:pt x="1698740" y="20320"/>
                    <a:pt x="1708900" y="21590"/>
                  </a:cubicBezTo>
                  <a:close/>
                  <a:moveTo>
                    <a:pt x="1719060" y="1093526"/>
                  </a:moveTo>
                  <a:cubicBezTo>
                    <a:pt x="1720330" y="1077016"/>
                    <a:pt x="1721600" y="1064316"/>
                    <a:pt x="1721600" y="1051616"/>
                  </a:cubicBezTo>
                  <a:cubicBezTo>
                    <a:pt x="1720330" y="1005767"/>
                    <a:pt x="1719060" y="963990"/>
                    <a:pt x="1719060" y="919060"/>
                  </a:cubicBezTo>
                  <a:cubicBezTo>
                    <a:pt x="1719060" y="898566"/>
                    <a:pt x="1721600" y="878072"/>
                    <a:pt x="1720330" y="857578"/>
                  </a:cubicBezTo>
                  <a:cubicBezTo>
                    <a:pt x="1720330" y="838660"/>
                    <a:pt x="1719060" y="818954"/>
                    <a:pt x="1717790" y="800036"/>
                  </a:cubicBezTo>
                  <a:cubicBezTo>
                    <a:pt x="1712710" y="770872"/>
                    <a:pt x="1701280" y="167081"/>
                    <a:pt x="1701280" y="137916"/>
                  </a:cubicBezTo>
                  <a:cubicBezTo>
                    <a:pt x="1698740" y="113481"/>
                    <a:pt x="1696200" y="88257"/>
                    <a:pt x="1693660" y="63500"/>
                  </a:cubicBezTo>
                  <a:cubicBezTo>
                    <a:pt x="1692390" y="44450"/>
                    <a:pt x="1691120" y="43180"/>
                    <a:pt x="1674429" y="41910"/>
                  </a:cubicBezTo>
                  <a:cubicBezTo>
                    <a:pt x="1670542" y="41910"/>
                    <a:pt x="1667951" y="41910"/>
                    <a:pt x="1664064" y="40640"/>
                  </a:cubicBezTo>
                  <a:cubicBezTo>
                    <a:pt x="1631674" y="36830"/>
                    <a:pt x="1597988" y="31750"/>
                    <a:pt x="1565598" y="30480"/>
                  </a:cubicBezTo>
                  <a:cubicBezTo>
                    <a:pt x="1486566" y="26670"/>
                    <a:pt x="1406239" y="25400"/>
                    <a:pt x="1327207" y="22860"/>
                  </a:cubicBezTo>
                  <a:cubicBezTo>
                    <a:pt x="1315546" y="22860"/>
                    <a:pt x="1302590" y="22860"/>
                    <a:pt x="1290930" y="22860"/>
                  </a:cubicBezTo>
                  <a:cubicBezTo>
                    <a:pt x="1271496" y="22860"/>
                    <a:pt x="1252062" y="22860"/>
                    <a:pt x="1233923" y="22860"/>
                  </a:cubicBezTo>
                  <a:cubicBezTo>
                    <a:pt x="1192464" y="22860"/>
                    <a:pt x="1151005" y="22860"/>
                    <a:pt x="1110841" y="24130"/>
                  </a:cubicBezTo>
                  <a:cubicBezTo>
                    <a:pt x="1075860" y="25400"/>
                    <a:pt x="486360" y="29210"/>
                    <a:pt x="451378" y="29210"/>
                  </a:cubicBezTo>
                  <a:cubicBezTo>
                    <a:pt x="394372" y="29210"/>
                    <a:pt x="337365" y="26670"/>
                    <a:pt x="280359" y="33020"/>
                  </a:cubicBezTo>
                  <a:cubicBezTo>
                    <a:pt x="250560" y="36830"/>
                    <a:pt x="222056" y="36830"/>
                    <a:pt x="193553" y="38100"/>
                  </a:cubicBezTo>
                  <a:cubicBezTo>
                    <a:pt x="144320" y="41910"/>
                    <a:pt x="95087" y="45720"/>
                    <a:pt x="45935" y="50800"/>
                  </a:cubicBezTo>
                  <a:cubicBezTo>
                    <a:pt x="33235" y="50800"/>
                    <a:pt x="30695" y="53340"/>
                    <a:pt x="29425" y="66975"/>
                  </a:cubicBezTo>
                  <a:cubicBezTo>
                    <a:pt x="28155" y="81163"/>
                    <a:pt x="28155" y="95351"/>
                    <a:pt x="26885" y="109540"/>
                  </a:cubicBezTo>
                  <a:cubicBezTo>
                    <a:pt x="25615" y="133187"/>
                    <a:pt x="23075" y="156046"/>
                    <a:pt x="21805" y="179693"/>
                  </a:cubicBezTo>
                  <a:cubicBezTo>
                    <a:pt x="16725" y="204916"/>
                    <a:pt x="23075" y="821319"/>
                    <a:pt x="25615" y="846542"/>
                  </a:cubicBezTo>
                  <a:cubicBezTo>
                    <a:pt x="25615" y="873343"/>
                    <a:pt x="25615" y="900931"/>
                    <a:pt x="26885" y="927731"/>
                  </a:cubicBezTo>
                  <a:cubicBezTo>
                    <a:pt x="26885" y="947437"/>
                    <a:pt x="29425" y="967143"/>
                    <a:pt x="29425" y="986849"/>
                  </a:cubicBezTo>
                  <a:cubicBezTo>
                    <a:pt x="29425" y="1008131"/>
                    <a:pt x="29425" y="1029414"/>
                    <a:pt x="28155" y="1051616"/>
                  </a:cubicBezTo>
                  <a:cubicBezTo>
                    <a:pt x="28155" y="1055426"/>
                    <a:pt x="28155" y="1057966"/>
                    <a:pt x="28155" y="1061776"/>
                  </a:cubicBezTo>
                  <a:cubicBezTo>
                    <a:pt x="28155" y="1071936"/>
                    <a:pt x="31965" y="1075746"/>
                    <a:pt x="40855" y="1075746"/>
                  </a:cubicBezTo>
                  <a:cubicBezTo>
                    <a:pt x="57515" y="1075746"/>
                    <a:pt x="75653" y="1077016"/>
                    <a:pt x="92496" y="1077016"/>
                  </a:cubicBezTo>
                  <a:cubicBezTo>
                    <a:pt x="117113" y="1077016"/>
                    <a:pt x="143025" y="1074476"/>
                    <a:pt x="167641" y="1077016"/>
                  </a:cubicBezTo>
                  <a:cubicBezTo>
                    <a:pt x="207805" y="1080826"/>
                    <a:pt x="247969" y="1083366"/>
                    <a:pt x="288132" y="1082096"/>
                  </a:cubicBezTo>
                  <a:cubicBezTo>
                    <a:pt x="314044" y="1080826"/>
                    <a:pt x="338661" y="1083366"/>
                    <a:pt x="364573" y="1083366"/>
                  </a:cubicBezTo>
                  <a:cubicBezTo>
                    <a:pt x="402145" y="1083366"/>
                    <a:pt x="439718" y="1082096"/>
                    <a:pt x="477290" y="1083366"/>
                  </a:cubicBezTo>
                  <a:cubicBezTo>
                    <a:pt x="533001" y="1084636"/>
                    <a:pt x="1144527" y="1074476"/>
                    <a:pt x="1201533" y="1077016"/>
                  </a:cubicBezTo>
                  <a:cubicBezTo>
                    <a:pt x="1226150" y="1078286"/>
                    <a:pt x="1250766" y="1079556"/>
                    <a:pt x="1274087" y="1079556"/>
                  </a:cubicBezTo>
                  <a:cubicBezTo>
                    <a:pt x="1316842" y="1082096"/>
                    <a:pt x="1358301" y="1078286"/>
                    <a:pt x="1401056" y="1082096"/>
                  </a:cubicBezTo>
                  <a:cubicBezTo>
                    <a:pt x="1436038" y="1084636"/>
                    <a:pt x="1471019" y="1084636"/>
                    <a:pt x="1506000" y="1087176"/>
                  </a:cubicBezTo>
                  <a:cubicBezTo>
                    <a:pt x="1557824" y="1090986"/>
                    <a:pt x="1609649" y="1093526"/>
                    <a:pt x="1661473" y="1094796"/>
                  </a:cubicBezTo>
                  <a:cubicBezTo>
                    <a:pt x="1680907" y="1094796"/>
                    <a:pt x="1698740" y="1093526"/>
                    <a:pt x="1719060" y="1093526"/>
                  </a:cubicBezTo>
                  <a:close/>
                </a:path>
              </a:pathLst>
            </a:custGeom>
            <a:solidFill>
              <a:srgbClr val="33725F"/>
            </a:solidFill>
          </p:spPr>
        </p:sp>
      </p:grpSp>
      <p:grpSp>
        <p:nvGrpSpPr>
          <p:cNvPr name="Group 36" id="36"/>
          <p:cNvGrpSpPr/>
          <p:nvPr/>
        </p:nvGrpSpPr>
        <p:grpSpPr>
          <a:xfrm rot="-10800000">
            <a:off x="6423777" y="8073777"/>
            <a:ext cx="2380605" cy="1521806"/>
            <a:chOff x="0" y="0"/>
            <a:chExt cx="1740435" cy="1112576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10160" y="16510"/>
              <a:ext cx="1717575" cy="1084636"/>
            </a:xfrm>
            <a:custGeom>
              <a:avLst/>
              <a:gdLst/>
              <a:ahLst/>
              <a:cxnLst/>
              <a:rect r="r" b="b" t="t" l="l"/>
              <a:pathLst>
                <a:path h="1084636" w="1717575">
                  <a:moveTo>
                    <a:pt x="1717575" y="1084636"/>
                  </a:moveTo>
                  <a:lnTo>
                    <a:pt x="0" y="1077016"/>
                  </a:lnTo>
                  <a:lnTo>
                    <a:pt x="0" y="389407"/>
                  </a:lnTo>
                  <a:lnTo>
                    <a:pt x="17780" y="19050"/>
                  </a:lnTo>
                  <a:lnTo>
                    <a:pt x="854301" y="0"/>
                  </a:lnTo>
                  <a:lnTo>
                    <a:pt x="1698525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8" id="38"/>
            <p:cNvSpPr/>
            <p:nvPr/>
          </p:nvSpPr>
          <p:spPr>
            <a:xfrm flipH="false" flipV="false" rot="0">
              <a:off x="-215" y="0"/>
              <a:ext cx="1741920" cy="1110601"/>
            </a:xfrm>
            <a:custGeom>
              <a:avLst/>
              <a:gdLst/>
              <a:ahLst/>
              <a:cxnLst/>
              <a:rect r="r" b="b" t="t" l="l"/>
              <a:pathLst>
                <a:path h="1110601" w="1741920">
                  <a:moveTo>
                    <a:pt x="1708900" y="21590"/>
                  </a:moveTo>
                  <a:cubicBezTo>
                    <a:pt x="1710170" y="34290"/>
                    <a:pt x="1710170" y="44450"/>
                    <a:pt x="1711440" y="54610"/>
                  </a:cubicBezTo>
                  <a:cubicBezTo>
                    <a:pt x="1713980" y="79586"/>
                    <a:pt x="1715250" y="101657"/>
                    <a:pt x="1717790" y="122940"/>
                  </a:cubicBezTo>
                  <a:cubicBezTo>
                    <a:pt x="1717790" y="153681"/>
                    <a:pt x="1730490" y="759836"/>
                    <a:pt x="1736840" y="790578"/>
                  </a:cubicBezTo>
                  <a:cubicBezTo>
                    <a:pt x="1743190" y="837084"/>
                    <a:pt x="1739380" y="884378"/>
                    <a:pt x="1739380" y="930884"/>
                  </a:cubicBezTo>
                  <a:cubicBezTo>
                    <a:pt x="1739380" y="971872"/>
                    <a:pt x="1740650" y="1009708"/>
                    <a:pt x="1741920" y="1050346"/>
                  </a:cubicBezTo>
                  <a:cubicBezTo>
                    <a:pt x="1741920" y="1071936"/>
                    <a:pt x="1741920" y="1085906"/>
                    <a:pt x="1741920" y="1110036"/>
                  </a:cubicBezTo>
                  <a:cubicBezTo>
                    <a:pt x="1719060" y="1110036"/>
                    <a:pt x="1698740" y="1111306"/>
                    <a:pt x="1678316" y="1110036"/>
                  </a:cubicBezTo>
                  <a:cubicBezTo>
                    <a:pt x="1594101" y="1104956"/>
                    <a:pt x="1508591" y="1111306"/>
                    <a:pt x="1424377" y="1106226"/>
                  </a:cubicBezTo>
                  <a:cubicBezTo>
                    <a:pt x="1373849" y="1102416"/>
                    <a:pt x="1324616" y="1104956"/>
                    <a:pt x="1274087" y="1102416"/>
                  </a:cubicBezTo>
                  <a:cubicBezTo>
                    <a:pt x="1250766" y="1101146"/>
                    <a:pt x="1227445" y="1099876"/>
                    <a:pt x="1204124" y="1098606"/>
                  </a:cubicBezTo>
                  <a:cubicBezTo>
                    <a:pt x="1189873" y="1098606"/>
                    <a:pt x="1176917" y="1099876"/>
                    <a:pt x="1162665" y="1099876"/>
                  </a:cubicBezTo>
                  <a:cubicBezTo>
                    <a:pt x="1126388" y="1098606"/>
                    <a:pt x="1026627" y="1099876"/>
                    <a:pt x="990350" y="1098606"/>
                  </a:cubicBezTo>
                  <a:cubicBezTo>
                    <a:pt x="964438" y="1097336"/>
                    <a:pt x="446196" y="1106226"/>
                    <a:pt x="420284" y="1104956"/>
                  </a:cubicBezTo>
                  <a:cubicBezTo>
                    <a:pt x="413806" y="1104956"/>
                    <a:pt x="406032" y="1106226"/>
                    <a:pt x="399554" y="1106226"/>
                  </a:cubicBezTo>
                  <a:cubicBezTo>
                    <a:pt x="384007" y="1106226"/>
                    <a:pt x="369755" y="1107496"/>
                    <a:pt x="354208" y="1107496"/>
                  </a:cubicBezTo>
                  <a:cubicBezTo>
                    <a:pt x="315340" y="1107496"/>
                    <a:pt x="277767" y="1106226"/>
                    <a:pt x="238899" y="1104956"/>
                  </a:cubicBezTo>
                  <a:cubicBezTo>
                    <a:pt x="215578" y="1103686"/>
                    <a:pt x="192258" y="1102416"/>
                    <a:pt x="170232" y="1101146"/>
                  </a:cubicBezTo>
                  <a:cubicBezTo>
                    <a:pt x="128773" y="1099876"/>
                    <a:pt x="87314" y="1098606"/>
                    <a:pt x="44665" y="1098606"/>
                  </a:cubicBezTo>
                  <a:cubicBezTo>
                    <a:pt x="34505" y="1098606"/>
                    <a:pt x="25615" y="1098606"/>
                    <a:pt x="15455" y="1097336"/>
                  </a:cubicBezTo>
                  <a:cubicBezTo>
                    <a:pt x="6565" y="1096066"/>
                    <a:pt x="1485" y="1089716"/>
                    <a:pt x="4025" y="1080826"/>
                  </a:cubicBezTo>
                  <a:cubicBezTo>
                    <a:pt x="12915" y="1049120"/>
                    <a:pt x="9105" y="1029414"/>
                    <a:pt x="7835" y="1008920"/>
                  </a:cubicBezTo>
                  <a:cubicBezTo>
                    <a:pt x="6565" y="967143"/>
                    <a:pt x="2755" y="926155"/>
                    <a:pt x="4025" y="884378"/>
                  </a:cubicBezTo>
                  <a:cubicBezTo>
                    <a:pt x="1485" y="832354"/>
                    <a:pt x="-3595" y="188363"/>
                    <a:pt x="4025" y="135551"/>
                  </a:cubicBezTo>
                  <a:cubicBezTo>
                    <a:pt x="5295" y="125304"/>
                    <a:pt x="4025" y="114269"/>
                    <a:pt x="5295" y="104022"/>
                  </a:cubicBezTo>
                  <a:cubicBezTo>
                    <a:pt x="6565" y="87469"/>
                    <a:pt x="9105" y="69339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4924" y="30480"/>
                    <a:pt x="75653" y="29210"/>
                  </a:cubicBezTo>
                  <a:cubicBezTo>
                    <a:pt x="110634" y="25400"/>
                    <a:pt x="145616" y="22860"/>
                    <a:pt x="181893" y="20320"/>
                  </a:cubicBezTo>
                  <a:cubicBezTo>
                    <a:pt x="206509" y="17780"/>
                    <a:pt x="231126" y="16510"/>
                    <a:pt x="254447" y="13970"/>
                  </a:cubicBezTo>
                  <a:cubicBezTo>
                    <a:pt x="277767" y="11430"/>
                    <a:pt x="302384" y="8890"/>
                    <a:pt x="325705" y="8890"/>
                  </a:cubicBezTo>
                  <a:cubicBezTo>
                    <a:pt x="351617" y="7620"/>
                    <a:pt x="377529" y="10160"/>
                    <a:pt x="403441" y="8890"/>
                  </a:cubicBezTo>
                  <a:cubicBezTo>
                    <a:pt x="435831" y="8890"/>
                    <a:pt x="1022740" y="6350"/>
                    <a:pt x="1055130" y="5080"/>
                  </a:cubicBezTo>
                  <a:cubicBezTo>
                    <a:pt x="1086224" y="3810"/>
                    <a:pt x="1117319" y="2540"/>
                    <a:pt x="1149709" y="2540"/>
                  </a:cubicBezTo>
                  <a:cubicBezTo>
                    <a:pt x="1202829" y="1270"/>
                    <a:pt x="1254653" y="0"/>
                    <a:pt x="1307773" y="0"/>
                  </a:cubicBezTo>
                  <a:cubicBezTo>
                    <a:pt x="1329798" y="0"/>
                    <a:pt x="1353119" y="2540"/>
                    <a:pt x="1375144" y="2540"/>
                  </a:cubicBezTo>
                  <a:cubicBezTo>
                    <a:pt x="1436038" y="3810"/>
                    <a:pt x="1498227" y="5080"/>
                    <a:pt x="1559120" y="7620"/>
                  </a:cubicBezTo>
                  <a:cubicBezTo>
                    <a:pt x="1591510" y="8890"/>
                    <a:pt x="1623900" y="12700"/>
                    <a:pt x="1656290" y="16510"/>
                  </a:cubicBezTo>
                  <a:cubicBezTo>
                    <a:pt x="1664064" y="16510"/>
                    <a:pt x="1671838" y="16510"/>
                    <a:pt x="1678316" y="16510"/>
                  </a:cubicBezTo>
                  <a:cubicBezTo>
                    <a:pt x="1689850" y="17780"/>
                    <a:pt x="1698740" y="20320"/>
                    <a:pt x="1708900" y="21590"/>
                  </a:cubicBezTo>
                  <a:close/>
                  <a:moveTo>
                    <a:pt x="1719060" y="1093526"/>
                  </a:moveTo>
                  <a:cubicBezTo>
                    <a:pt x="1720330" y="1077016"/>
                    <a:pt x="1721600" y="1064316"/>
                    <a:pt x="1721600" y="1051616"/>
                  </a:cubicBezTo>
                  <a:cubicBezTo>
                    <a:pt x="1720330" y="1005767"/>
                    <a:pt x="1719060" y="963990"/>
                    <a:pt x="1719060" y="919060"/>
                  </a:cubicBezTo>
                  <a:cubicBezTo>
                    <a:pt x="1719060" y="898566"/>
                    <a:pt x="1721600" y="878072"/>
                    <a:pt x="1720330" y="857578"/>
                  </a:cubicBezTo>
                  <a:cubicBezTo>
                    <a:pt x="1720330" y="838660"/>
                    <a:pt x="1719060" y="818954"/>
                    <a:pt x="1717790" y="800036"/>
                  </a:cubicBezTo>
                  <a:cubicBezTo>
                    <a:pt x="1712710" y="770872"/>
                    <a:pt x="1701280" y="167081"/>
                    <a:pt x="1701280" y="137916"/>
                  </a:cubicBezTo>
                  <a:cubicBezTo>
                    <a:pt x="1698740" y="113481"/>
                    <a:pt x="1696200" y="88257"/>
                    <a:pt x="1693660" y="63500"/>
                  </a:cubicBezTo>
                  <a:cubicBezTo>
                    <a:pt x="1692390" y="44450"/>
                    <a:pt x="1691120" y="43180"/>
                    <a:pt x="1674429" y="41910"/>
                  </a:cubicBezTo>
                  <a:cubicBezTo>
                    <a:pt x="1670542" y="41910"/>
                    <a:pt x="1667951" y="41910"/>
                    <a:pt x="1664064" y="40640"/>
                  </a:cubicBezTo>
                  <a:cubicBezTo>
                    <a:pt x="1631674" y="36830"/>
                    <a:pt x="1597988" y="31750"/>
                    <a:pt x="1565598" y="30480"/>
                  </a:cubicBezTo>
                  <a:cubicBezTo>
                    <a:pt x="1486566" y="26670"/>
                    <a:pt x="1406239" y="25400"/>
                    <a:pt x="1327207" y="22860"/>
                  </a:cubicBezTo>
                  <a:cubicBezTo>
                    <a:pt x="1315546" y="22860"/>
                    <a:pt x="1302590" y="22860"/>
                    <a:pt x="1290930" y="22860"/>
                  </a:cubicBezTo>
                  <a:cubicBezTo>
                    <a:pt x="1271496" y="22860"/>
                    <a:pt x="1252062" y="22860"/>
                    <a:pt x="1233923" y="22860"/>
                  </a:cubicBezTo>
                  <a:cubicBezTo>
                    <a:pt x="1192464" y="22860"/>
                    <a:pt x="1151005" y="22860"/>
                    <a:pt x="1110841" y="24130"/>
                  </a:cubicBezTo>
                  <a:cubicBezTo>
                    <a:pt x="1075860" y="25400"/>
                    <a:pt x="486360" y="29210"/>
                    <a:pt x="451378" y="29210"/>
                  </a:cubicBezTo>
                  <a:cubicBezTo>
                    <a:pt x="394372" y="29210"/>
                    <a:pt x="337365" y="26670"/>
                    <a:pt x="280359" y="33020"/>
                  </a:cubicBezTo>
                  <a:cubicBezTo>
                    <a:pt x="250560" y="36830"/>
                    <a:pt x="222056" y="36830"/>
                    <a:pt x="193553" y="38100"/>
                  </a:cubicBezTo>
                  <a:cubicBezTo>
                    <a:pt x="144320" y="41910"/>
                    <a:pt x="95087" y="45720"/>
                    <a:pt x="45935" y="50800"/>
                  </a:cubicBezTo>
                  <a:cubicBezTo>
                    <a:pt x="33235" y="50800"/>
                    <a:pt x="30695" y="53340"/>
                    <a:pt x="29425" y="66975"/>
                  </a:cubicBezTo>
                  <a:cubicBezTo>
                    <a:pt x="28155" y="81163"/>
                    <a:pt x="28155" y="95351"/>
                    <a:pt x="26885" y="109540"/>
                  </a:cubicBezTo>
                  <a:cubicBezTo>
                    <a:pt x="25615" y="133187"/>
                    <a:pt x="23075" y="156046"/>
                    <a:pt x="21805" y="179693"/>
                  </a:cubicBezTo>
                  <a:cubicBezTo>
                    <a:pt x="16725" y="204916"/>
                    <a:pt x="23075" y="821319"/>
                    <a:pt x="25615" y="846542"/>
                  </a:cubicBezTo>
                  <a:cubicBezTo>
                    <a:pt x="25615" y="873343"/>
                    <a:pt x="25615" y="900931"/>
                    <a:pt x="26885" y="927731"/>
                  </a:cubicBezTo>
                  <a:cubicBezTo>
                    <a:pt x="26885" y="947437"/>
                    <a:pt x="29425" y="967143"/>
                    <a:pt x="29425" y="986849"/>
                  </a:cubicBezTo>
                  <a:cubicBezTo>
                    <a:pt x="29425" y="1008131"/>
                    <a:pt x="29425" y="1029414"/>
                    <a:pt x="28155" y="1051616"/>
                  </a:cubicBezTo>
                  <a:cubicBezTo>
                    <a:pt x="28155" y="1055426"/>
                    <a:pt x="28155" y="1057966"/>
                    <a:pt x="28155" y="1061776"/>
                  </a:cubicBezTo>
                  <a:cubicBezTo>
                    <a:pt x="28155" y="1071936"/>
                    <a:pt x="31965" y="1075746"/>
                    <a:pt x="40855" y="1075746"/>
                  </a:cubicBezTo>
                  <a:cubicBezTo>
                    <a:pt x="57515" y="1075746"/>
                    <a:pt x="75653" y="1077016"/>
                    <a:pt x="92496" y="1077016"/>
                  </a:cubicBezTo>
                  <a:cubicBezTo>
                    <a:pt x="117113" y="1077016"/>
                    <a:pt x="143025" y="1074476"/>
                    <a:pt x="167641" y="1077016"/>
                  </a:cubicBezTo>
                  <a:cubicBezTo>
                    <a:pt x="207805" y="1080826"/>
                    <a:pt x="247969" y="1083366"/>
                    <a:pt x="288132" y="1082096"/>
                  </a:cubicBezTo>
                  <a:cubicBezTo>
                    <a:pt x="314044" y="1080826"/>
                    <a:pt x="338661" y="1083366"/>
                    <a:pt x="364573" y="1083366"/>
                  </a:cubicBezTo>
                  <a:cubicBezTo>
                    <a:pt x="402145" y="1083366"/>
                    <a:pt x="439718" y="1082096"/>
                    <a:pt x="477290" y="1083366"/>
                  </a:cubicBezTo>
                  <a:cubicBezTo>
                    <a:pt x="533001" y="1084636"/>
                    <a:pt x="1144527" y="1074476"/>
                    <a:pt x="1201533" y="1077016"/>
                  </a:cubicBezTo>
                  <a:cubicBezTo>
                    <a:pt x="1226150" y="1078286"/>
                    <a:pt x="1250766" y="1079556"/>
                    <a:pt x="1274087" y="1079556"/>
                  </a:cubicBezTo>
                  <a:cubicBezTo>
                    <a:pt x="1316842" y="1082096"/>
                    <a:pt x="1358301" y="1078286"/>
                    <a:pt x="1401056" y="1082096"/>
                  </a:cubicBezTo>
                  <a:cubicBezTo>
                    <a:pt x="1436038" y="1084636"/>
                    <a:pt x="1471019" y="1084636"/>
                    <a:pt x="1506000" y="1087176"/>
                  </a:cubicBezTo>
                  <a:cubicBezTo>
                    <a:pt x="1557824" y="1090986"/>
                    <a:pt x="1609649" y="1093526"/>
                    <a:pt x="1661473" y="1094796"/>
                  </a:cubicBezTo>
                  <a:cubicBezTo>
                    <a:pt x="1680907" y="1094796"/>
                    <a:pt x="1698740" y="1093526"/>
                    <a:pt x="1719060" y="1093526"/>
                  </a:cubicBezTo>
                  <a:close/>
                </a:path>
              </a:pathLst>
            </a:custGeom>
            <a:solidFill>
              <a:srgbClr val="33725F"/>
            </a:solidFill>
          </p:spPr>
        </p:sp>
      </p:grpSp>
      <p:grpSp>
        <p:nvGrpSpPr>
          <p:cNvPr name="Group 39" id="39"/>
          <p:cNvGrpSpPr/>
          <p:nvPr/>
        </p:nvGrpSpPr>
        <p:grpSpPr>
          <a:xfrm rot="-10800000">
            <a:off x="11756333" y="2860459"/>
            <a:ext cx="2380605" cy="1521806"/>
            <a:chOff x="0" y="0"/>
            <a:chExt cx="1740435" cy="1112576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10160" y="16510"/>
              <a:ext cx="1717575" cy="1084636"/>
            </a:xfrm>
            <a:custGeom>
              <a:avLst/>
              <a:gdLst/>
              <a:ahLst/>
              <a:cxnLst/>
              <a:rect r="r" b="b" t="t" l="l"/>
              <a:pathLst>
                <a:path h="1084636" w="1717575">
                  <a:moveTo>
                    <a:pt x="1717575" y="1084636"/>
                  </a:moveTo>
                  <a:lnTo>
                    <a:pt x="0" y="1077016"/>
                  </a:lnTo>
                  <a:lnTo>
                    <a:pt x="0" y="389407"/>
                  </a:lnTo>
                  <a:lnTo>
                    <a:pt x="17780" y="19050"/>
                  </a:lnTo>
                  <a:lnTo>
                    <a:pt x="854301" y="0"/>
                  </a:lnTo>
                  <a:lnTo>
                    <a:pt x="1698525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1" id="41"/>
            <p:cNvSpPr/>
            <p:nvPr/>
          </p:nvSpPr>
          <p:spPr>
            <a:xfrm flipH="false" flipV="false" rot="0">
              <a:off x="-215" y="0"/>
              <a:ext cx="1741920" cy="1110601"/>
            </a:xfrm>
            <a:custGeom>
              <a:avLst/>
              <a:gdLst/>
              <a:ahLst/>
              <a:cxnLst/>
              <a:rect r="r" b="b" t="t" l="l"/>
              <a:pathLst>
                <a:path h="1110601" w="1741920">
                  <a:moveTo>
                    <a:pt x="1708900" y="21590"/>
                  </a:moveTo>
                  <a:cubicBezTo>
                    <a:pt x="1710170" y="34290"/>
                    <a:pt x="1710170" y="44450"/>
                    <a:pt x="1711440" y="54610"/>
                  </a:cubicBezTo>
                  <a:cubicBezTo>
                    <a:pt x="1713980" y="79586"/>
                    <a:pt x="1715250" y="101657"/>
                    <a:pt x="1717790" y="122940"/>
                  </a:cubicBezTo>
                  <a:cubicBezTo>
                    <a:pt x="1717790" y="153681"/>
                    <a:pt x="1730490" y="759836"/>
                    <a:pt x="1736840" y="790578"/>
                  </a:cubicBezTo>
                  <a:cubicBezTo>
                    <a:pt x="1743190" y="837084"/>
                    <a:pt x="1739380" y="884378"/>
                    <a:pt x="1739380" y="930884"/>
                  </a:cubicBezTo>
                  <a:cubicBezTo>
                    <a:pt x="1739380" y="971872"/>
                    <a:pt x="1740650" y="1009708"/>
                    <a:pt x="1741920" y="1050346"/>
                  </a:cubicBezTo>
                  <a:cubicBezTo>
                    <a:pt x="1741920" y="1071936"/>
                    <a:pt x="1741920" y="1085906"/>
                    <a:pt x="1741920" y="1110036"/>
                  </a:cubicBezTo>
                  <a:cubicBezTo>
                    <a:pt x="1719060" y="1110036"/>
                    <a:pt x="1698740" y="1111306"/>
                    <a:pt x="1678316" y="1110036"/>
                  </a:cubicBezTo>
                  <a:cubicBezTo>
                    <a:pt x="1594101" y="1104956"/>
                    <a:pt x="1508591" y="1111306"/>
                    <a:pt x="1424377" y="1106226"/>
                  </a:cubicBezTo>
                  <a:cubicBezTo>
                    <a:pt x="1373849" y="1102416"/>
                    <a:pt x="1324616" y="1104956"/>
                    <a:pt x="1274087" y="1102416"/>
                  </a:cubicBezTo>
                  <a:cubicBezTo>
                    <a:pt x="1250766" y="1101146"/>
                    <a:pt x="1227445" y="1099876"/>
                    <a:pt x="1204124" y="1098606"/>
                  </a:cubicBezTo>
                  <a:cubicBezTo>
                    <a:pt x="1189873" y="1098606"/>
                    <a:pt x="1176917" y="1099876"/>
                    <a:pt x="1162665" y="1099876"/>
                  </a:cubicBezTo>
                  <a:cubicBezTo>
                    <a:pt x="1126388" y="1098606"/>
                    <a:pt x="1026627" y="1099876"/>
                    <a:pt x="990350" y="1098606"/>
                  </a:cubicBezTo>
                  <a:cubicBezTo>
                    <a:pt x="964438" y="1097336"/>
                    <a:pt x="446196" y="1106226"/>
                    <a:pt x="420284" y="1104956"/>
                  </a:cubicBezTo>
                  <a:cubicBezTo>
                    <a:pt x="413806" y="1104956"/>
                    <a:pt x="406032" y="1106226"/>
                    <a:pt x="399554" y="1106226"/>
                  </a:cubicBezTo>
                  <a:cubicBezTo>
                    <a:pt x="384007" y="1106226"/>
                    <a:pt x="369755" y="1107496"/>
                    <a:pt x="354208" y="1107496"/>
                  </a:cubicBezTo>
                  <a:cubicBezTo>
                    <a:pt x="315340" y="1107496"/>
                    <a:pt x="277767" y="1106226"/>
                    <a:pt x="238899" y="1104956"/>
                  </a:cubicBezTo>
                  <a:cubicBezTo>
                    <a:pt x="215578" y="1103686"/>
                    <a:pt x="192258" y="1102416"/>
                    <a:pt x="170232" y="1101146"/>
                  </a:cubicBezTo>
                  <a:cubicBezTo>
                    <a:pt x="128773" y="1099876"/>
                    <a:pt x="87314" y="1098606"/>
                    <a:pt x="44665" y="1098606"/>
                  </a:cubicBezTo>
                  <a:cubicBezTo>
                    <a:pt x="34505" y="1098606"/>
                    <a:pt x="25615" y="1098606"/>
                    <a:pt x="15455" y="1097336"/>
                  </a:cubicBezTo>
                  <a:cubicBezTo>
                    <a:pt x="6565" y="1096066"/>
                    <a:pt x="1485" y="1089716"/>
                    <a:pt x="4025" y="1080826"/>
                  </a:cubicBezTo>
                  <a:cubicBezTo>
                    <a:pt x="12915" y="1049120"/>
                    <a:pt x="9105" y="1029414"/>
                    <a:pt x="7835" y="1008920"/>
                  </a:cubicBezTo>
                  <a:cubicBezTo>
                    <a:pt x="6565" y="967143"/>
                    <a:pt x="2755" y="926155"/>
                    <a:pt x="4025" y="884378"/>
                  </a:cubicBezTo>
                  <a:cubicBezTo>
                    <a:pt x="1485" y="832354"/>
                    <a:pt x="-3595" y="188363"/>
                    <a:pt x="4025" y="135551"/>
                  </a:cubicBezTo>
                  <a:cubicBezTo>
                    <a:pt x="5295" y="125304"/>
                    <a:pt x="4025" y="114269"/>
                    <a:pt x="5295" y="104022"/>
                  </a:cubicBezTo>
                  <a:cubicBezTo>
                    <a:pt x="6565" y="87469"/>
                    <a:pt x="9105" y="69339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4924" y="30480"/>
                    <a:pt x="75653" y="29210"/>
                  </a:cubicBezTo>
                  <a:cubicBezTo>
                    <a:pt x="110634" y="25400"/>
                    <a:pt x="145616" y="22860"/>
                    <a:pt x="181893" y="20320"/>
                  </a:cubicBezTo>
                  <a:cubicBezTo>
                    <a:pt x="206509" y="17780"/>
                    <a:pt x="231126" y="16510"/>
                    <a:pt x="254447" y="13970"/>
                  </a:cubicBezTo>
                  <a:cubicBezTo>
                    <a:pt x="277767" y="11430"/>
                    <a:pt x="302384" y="8890"/>
                    <a:pt x="325705" y="8890"/>
                  </a:cubicBezTo>
                  <a:cubicBezTo>
                    <a:pt x="351617" y="7620"/>
                    <a:pt x="377529" y="10160"/>
                    <a:pt x="403441" y="8890"/>
                  </a:cubicBezTo>
                  <a:cubicBezTo>
                    <a:pt x="435831" y="8890"/>
                    <a:pt x="1022740" y="6350"/>
                    <a:pt x="1055130" y="5080"/>
                  </a:cubicBezTo>
                  <a:cubicBezTo>
                    <a:pt x="1086224" y="3810"/>
                    <a:pt x="1117319" y="2540"/>
                    <a:pt x="1149709" y="2540"/>
                  </a:cubicBezTo>
                  <a:cubicBezTo>
                    <a:pt x="1202829" y="1270"/>
                    <a:pt x="1254653" y="0"/>
                    <a:pt x="1307773" y="0"/>
                  </a:cubicBezTo>
                  <a:cubicBezTo>
                    <a:pt x="1329798" y="0"/>
                    <a:pt x="1353119" y="2540"/>
                    <a:pt x="1375144" y="2540"/>
                  </a:cubicBezTo>
                  <a:cubicBezTo>
                    <a:pt x="1436038" y="3810"/>
                    <a:pt x="1498227" y="5080"/>
                    <a:pt x="1559120" y="7620"/>
                  </a:cubicBezTo>
                  <a:cubicBezTo>
                    <a:pt x="1591510" y="8890"/>
                    <a:pt x="1623900" y="12700"/>
                    <a:pt x="1656290" y="16510"/>
                  </a:cubicBezTo>
                  <a:cubicBezTo>
                    <a:pt x="1664064" y="16510"/>
                    <a:pt x="1671838" y="16510"/>
                    <a:pt x="1678316" y="16510"/>
                  </a:cubicBezTo>
                  <a:cubicBezTo>
                    <a:pt x="1689850" y="17780"/>
                    <a:pt x="1698740" y="20320"/>
                    <a:pt x="1708900" y="21590"/>
                  </a:cubicBezTo>
                  <a:close/>
                  <a:moveTo>
                    <a:pt x="1719060" y="1093526"/>
                  </a:moveTo>
                  <a:cubicBezTo>
                    <a:pt x="1720330" y="1077016"/>
                    <a:pt x="1721600" y="1064316"/>
                    <a:pt x="1721600" y="1051616"/>
                  </a:cubicBezTo>
                  <a:cubicBezTo>
                    <a:pt x="1720330" y="1005767"/>
                    <a:pt x="1719060" y="963990"/>
                    <a:pt x="1719060" y="919060"/>
                  </a:cubicBezTo>
                  <a:cubicBezTo>
                    <a:pt x="1719060" y="898566"/>
                    <a:pt x="1721600" y="878072"/>
                    <a:pt x="1720330" y="857578"/>
                  </a:cubicBezTo>
                  <a:cubicBezTo>
                    <a:pt x="1720330" y="838660"/>
                    <a:pt x="1719060" y="818954"/>
                    <a:pt x="1717790" y="800036"/>
                  </a:cubicBezTo>
                  <a:cubicBezTo>
                    <a:pt x="1712710" y="770872"/>
                    <a:pt x="1701280" y="167081"/>
                    <a:pt x="1701280" y="137916"/>
                  </a:cubicBezTo>
                  <a:cubicBezTo>
                    <a:pt x="1698740" y="113481"/>
                    <a:pt x="1696200" y="88257"/>
                    <a:pt x="1693660" y="63500"/>
                  </a:cubicBezTo>
                  <a:cubicBezTo>
                    <a:pt x="1692390" y="44450"/>
                    <a:pt x="1691120" y="43180"/>
                    <a:pt x="1674429" y="41910"/>
                  </a:cubicBezTo>
                  <a:cubicBezTo>
                    <a:pt x="1670542" y="41910"/>
                    <a:pt x="1667951" y="41910"/>
                    <a:pt x="1664064" y="40640"/>
                  </a:cubicBezTo>
                  <a:cubicBezTo>
                    <a:pt x="1631674" y="36830"/>
                    <a:pt x="1597988" y="31750"/>
                    <a:pt x="1565598" y="30480"/>
                  </a:cubicBezTo>
                  <a:cubicBezTo>
                    <a:pt x="1486566" y="26670"/>
                    <a:pt x="1406239" y="25400"/>
                    <a:pt x="1327207" y="22860"/>
                  </a:cubicBezTo>
                  <a:cubicBezTo>
                    <a:pt x="1315546" y="22860"/>
                    <a:pt x="1302590" y="22860"/>
                    <a:pt x="1290930" y="22860"/>
                  </a:cubicBezTo>
                  <a:cubicBezTo>
                    <a:pt x="1271496" y="22860"/>
                    <a:pt x="1252062" y="22860"/>
                    <a:pt x="1233923" y="22860"/>
                  </a:cubicBezTo>
                  <a:cubicBezTo>
                    <a:pt x="1192464" y="22860"/>
                    <a:pt x="1151005" y="22860"/>
                    <a:pt x="1110841" y="24130"/>
                  </a:cubicBezTo>
                  <a:cubicBezTo>
                    <a:pt x="1075860" y="25400"/>
                    <a:pt x="486360" y="29210"/>
                    <a:pt x="451378" y="29210"/>
                  </a:cubicBezTo>
                  <a:cubicBezTo>
                    <a:pt x="394372" y="29210"/>
                    <a:pt x="337365" y="26670"/>
                    <a:pt x="280359" y="33020"/>
                  </a:cubicBezTo>
                  <a:cubicBezTo>
                    <a:pt x="250560" y="36830"/>
                    <a:pt x="222056" y="36830"/>
                    <a:pt x="193553" y="38100"/>
                  </a:cubicBezTo>
                  <a:cubicBezTo>
                    <a:pt x="144320" y="41910"/>
                    <a:pt x="95087" y="45720"/>
                    <a:pt x="45935" y="50800"/>
                  </a:cubicBezTo>
                  <a:cubicBezTo>
                    <a:pt x="33235" y="50800"/>
                    <a:pt x="30695" y="53340"/>
                    <a:pt x="29425" y="66975"/>
                  </a:cubicBezTo>
                  <a:cubicBezTo>
                    <a:pt x="28155" y="81163"/>
                    <a:pt x="28155" y="95351"/>
                    <a:pt x="26885" y="109540"/>
                  </a:cubicBezTo>
                  <a:cubicBezTo>
                    <a:pt x="25615" y="133187"/>
                    <a:pt x="23075" y="156046"/>
                    <a:pt x="21805" y="179693"/>
                  </a:cubicBezTo>
                  <a:cubicBezTo>
                    <a:pt x="16725" y="204916"/>
                    <a:pt x="23075" y="821319"/>
                    <a:pt x="25615" y="846542"/>
                  </a:cubicBezTo>
                  <a:cubicBezTo>
                    <a:pt x="25615" y="873343"/>
                    <a:pt x="25615" y="900931"/>
                    <a:pt x="26885" y="927731"/>
                  </a:cubicBezTo>
                  <a:cubicBezTo>
                    <a:pt x="26885" y="947437"/>
                    <a:pt x="29425" y="967143"/>
                    <a:pt x="29425" y="986849"/>
                  </a:cubicBezTo>
                  <a:cubicBezTo>
                    <a:pt x="29425" y="1008131"/>
                    <a:pt x="29425" y="1029414"/>
                    <a:pt x="28155" y="1051616"/>
                  </a:cubicBezTo>
                  <a:cubicBezTo>
                    <a:pt x="28155" y="1055426"/>
                    <a:pt x="28155" y="1057966"/>
                    <a:pt x="28155" y="1061776"/>
                  </a:cubicBezTo>
                  <a:cubicBezTo>
                    <a:pt x="28155" y="1071936"/>
                    <a:pt x="31965" y="1075746"/>
                    <a:pt x="40855" y="1075746"/>
                  </a:cubicBezTo>
                  <a:cubicBezTo>
                    <a:pt x="57515" y="1075746"/>
                    <a:pt x="75653" y="1077016"/>
                    <a:pt x="92496" y="1077016"/>
                  </a:cubicBezTo>
                  <a:cubicBezTo>
                    <a:pt x="117113" y="1077016"/>
                    <a:pt x="143025" y="1074476"/>
                    <a:pt x="167641" y="1077016"/>
                  </a:cubicBezTo>
                  <a:cubicBezTo>
                    <a:pt x="207805" y="1080826"/>
                    <a:pt x="247969" y="1083366"/>
                    <a:pt x="288132" y="1082096"/>
                  </a:cubicBezTo>
                  <a:cubicBezTo>
                    <a:pt x="314044" y="1080826"/>
                    <a:pt x="338661" y="1083366"/>
                    <a:pt x="364573" y="1083366"/>
                  </a:cubicBezTo>
                  <a:cubicBezTo>
                    <a:pt x="402145" y="1083366"/>
                    <a:pt x="439718" y="1082096"/>
                    <a:pt x="477290" y="1083366"/>
                  </a:cubicBezTo>
                  <a:cubicBezTo>
                    <a:pt x="533001" y="1084636"/>
                    <a:pt x="1144527" y="1074476"/>
                    <a:pt x="1201533" y="1077016"/>
                  </a:cubicBezTo>
                  <a:cubicBezTo>
                    <a:pt x="1226150" y="1078286"/>
                    <a:pt x="1250766" y="1079556"/>
                    <a:pt x="1274087" y="1079556"/>
                  </a:cubicBezTo>
                  <a:cubicBezTo>
                    <a:pt x="1316842" y="1082096"/>
                    <a:pt x="1358301" y="1078286"/>
                    <a:pt x="1401056" y="1082096"/>
                  </a:cubicBezTo>
                  <a:cubicBezTo>
                    <a:pt x="1436038" y="1084636"/>
                    <a:pt x="1471019" y="1084636"/>
                    <a:pt x="1506000" y="1087176"/>
                  </a:cubicBezTo>
                  <a:cubicBezTo>
                    <a:pt x="1557824" y="1090986"/>
                    <a:pt x="1609649" y="1093526"/>
                    <a:pt x="1661473" y="1094796"/>
                  </a:cubicBezTo>
                  <a:cubicBezTo>
                    <a:pt x="1680907" y="1094796"/>
                    <a:pt x="1698740" y="1093526"/>
                    <a:pt x="1719060" y="1093526"/>
                  </a:cubicBezTo>
                  <a:close/>
                </a:path>
              </a:pathLst>
            </a:custGeom>
            <a:solidFill>
              <a:srgbClr val="33725F"/>
            </a:solidFill>
          </p:spPr>
        </p:sp>
      </p:grpSp>
      <p:grpSp>
        <p:nvGrpSpPr>
          <p:cNvPr name="Group 42" id="42"/>
          <p:cNvGrpSpPr/>
          <p:nvPr/>
        </p:nvGrpSpPr>
        <p:grpSpPr>
          <a:xfrm rot="-10800000">
            <a:off x="11756333" y="4596933"/>
            <a:ext cx="2380605" cy="1521806"/>
            <a:chOff x="0" y="0"/>
            <a:chExt cx="1740435" cy="1112576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10160" y="16510"/>
              <a:ext cx="1717575" cy="1084636"/>
            </a:xfrm>
            <a:custGeom>
              <a:avLst/>
              <a:gdLst/>
              <a:ahLst/>
              <a:cxnLst/>
              <a:rect r="r" b="b" t="t" l="l"/>
              <a:pathLst>
                <a:path h="1084636" w="1717575">
                  <a:moveTo>
                    <a:pt x="1717575" y="1084636"/>
                  </a:moveTo>
                  <a:lnTo>
                    <a:pt x="0" y="1077016"/>
                  </a:lnTo>
                  <a:lnTo>
                    <a:pt x="0" y="389407"/>
                  </a:lnTo>
                  <a:lnTo>
                    <a:pt x="17780" y="19050"/>
                  </a:lnTo>
                  <a:lnTo>
                    <a:pt x="854301" y="0"/>
                  </a:lnTo>
                  <a:lnTo>
                    <a:pt x="1698525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4" id="44"/>
            <p:cNvSpPr/>
            <p:nvPr/>
          </p:nvSpPr>
          <p:spPr>
            <a:xfrm flipH="false" flipV="false" rot="0">
              <a:off x="-215" y="0"/>
              <a:ext cx="1741920" cy="1110601"/>
            </a:xfrm>
            <a:custGeom>
              <a:avLst/>
              <a:gdLst/>
              <a:ahLst/>
              <a:cxnLst/>
              <a:rect r="r" b="b" t="t" l="l"/>
              <a:pathLst>
                <a:path h="1110601" w="1741920">
                  <a:moveTo>
                    <a:pt x="1708900" y="21590"/>
                  </a:moveTo>
                  <a:cubicBezTo>
                    <a:pt x="1710170" y="34290"/>
                    <a:pt x="1710170" y="44450"/>
                    <a:pt x="1711440" y="54610"/>
                  </a:cubicBezTo>
                  <a:cubicBezTo>
                    <a:pt x="1713980" y="79586"/>
                    <a:pt x="1715250" y="101657"/>
                    <a:pt x="1717790" y="122940"/>
                  </a:cubicBezTo>
                  <a:cubicBezTo>
                    <a:pt x="1717790" y="153681"/>
                    <a:pt x="1730490" y="759836"/>
                    <a:pt x="1736840" y="790578"/>
                  </a:cubicBezTo>
                  <a:cubicBezTo>
                    <a:pt x="1743190" y="837084"/>
                    <a:pt x="1739380" y="884378"/>
                    <a:pt x="1739380" y="930884"/>
                  </a:cubicBezTo>
                  <a:cubicBezTo>
                    <a:pt x="1739380" y="971872"/>
                    <a:pt x="1740650" y="1009708"/>
                    <a:pt x="1741920" y="1050346"/>
                  </a:cubicBezTo>
                  <a:cubicBezTo>
                    <a:pt x="1741920" y="1071936"/>
                    <a:pt x="1741920" y="1085906"/>
                    <a:pt x="1741920" y="1110036"/>
                  </a:cubicBezTo>
                  <a:cubicBezTo>
                    <a:pt x="1719060" y="1110036"/>
                    <a:pt x="1698740" y="1111306"/>
                    <a:pt x="1678316" y="1110036"/>
                  </a:cubicBezTo>
                  <a:cubicBezTo>
                    <a:pt x="1594101" y="1104956"/>
                    <a:pt x="1508591" y="1111306"/>
                    <a:pt x="1424377" y="1106226"/>
                  </a:cubicBezTo>
                  <a:cubicBezTo>
                    <a:pt x="1373849" y="1102416"/>
                    <a:pt x="1324616" y="1104956"/>
                    <a:pt x="1274087" y="1102416"/>
                  </a:cubicBezTo>
                  <a:cubicBezTo>
                    <a:pt x="1250766" y="1101146"/>
                    <a:pt x="1227445" y="1099876"/>
                    <a:pt x="1204124" y="1098606"/>
                  </a:cubicBezTo>
                  <a:cubicBezTo>
                    <a:pt x="1189873" y="1098606"/>
                    <a:pt x="1176917" y="1099876"/>
                    <a:pt x="1162665" y="1099876"/>
                  </a:cubicBezTo>
                  <a:cubicBezTo>
                    <a:pt x="1126388" y="1098606"/>
                    <a:pt x="1026627" y="1099876"/>
                    <a:pt x="990350" y="1098606"/>
                  </a:cubicBezTo>
                  <a:cubicBezTo>
                    <a:pt x="964438" y="1097336"/>
                    <a:pt x="446196" y="1106226"/>
                    <a:pt x="420284" y="1104956"/>
                  </a:cubicBezTo>
                  <a:cubicBezTo>
                    <a:pt x="413806" y="1104956"/>
                    <a:pt x="406032" y="1106226"/>
                    <a:pt x="399554" y="1106226"/>
                  </a:cubicBezTo>
                  <a:cubicBezTo>
                    <a:pt x="384007" y="1106226"/>
                    <a:pt x="369755" y="1107496"/>
                    <a:pt x="354208" y="1107496"/>
                  </a:cubicBezTo>
                  <a:cubicBezTo>
                    <a:pt x="315340" y="1107496"/>
                    <a:pt x="277767" y="1106226"/>
                    <a:pt x="238899" y="1104956"/>
                  </a:cubicBezTo>
                  <a:cubicBezTo>
                    <a:pt x="215578" y="1103686"/>
                    <a:pt x="192258" y="1102416"/>
                    <a:pt x="170232" y="1101146"/>
                  </a:cubicBezTo>
                  <a:cubicBezTo>
                    <a:pt x="128773" y="1099876"/>
                    <a:pt x="87314" y="1098606"/>
                    <a:pt x="44665" y="1098606"/>
                  </a:cubicBezTo>
                  <a:cubicBezTo>
                    <a:pt x="34505" y="1098606"/>
                    <a:pt x="25615" y="1098606"/>
                    <a:pt x="15455" y="1097336"/>
                  </a:cubicBezTo>
                  <a:cubicBezTo>
                    <a:pt x="6565" y="1096066"/>
                    <a:pt x="1485" y="1089716"/>
                    <a:pt x="4025" y="1080826"/>
                  </a:cubicBezTo>
                  <a:cubicBezTo>
                    <a:pt x="12915" y="1049120"/>
                    <a:pt x="9105" y="1029414"/>
                    <a:pt x="7835" y="1008920"/>
                  </a:cubicBezTo>
                  <a:cubicBezTo>
                    <a:pt x="6565" y="967143"/>
                    <a:pt x="2755" y="926155"/>
                    <a:pt x="4025" y="884378"/>
                  </a:cubicBezTo>
                  <a:cubicBezTo>
                    <a:pt x="1485" y="832354"/>
                    <a:pt x="-3595" y="188363"/>
                    <a:pt x="4025" y="135551"/>
                  </a:cubicBezTo>
                  <a:cubicBezTo>
                    <a:pt x="5295" y="125304"/>
                    <a:pt x="4025" y="114269"/>
                    <a:pt x="5295" y="104022"/>
                  </a:cubicBezTo>
                  <a:cubicBezTo>
                    <a:pt x="6565" y="87469"/>
                    <a:pt x="9105" y="69339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4924" y="30480"/>
                    <a:pt x="75653" y="29210"/>
                  </a:cubicBezTo>
                  <a:cubicBezTo>
                    <a:pt x="110634" y="25400"/>
                    <a:pt x="145616" y="22860"/>
                    <a:pt x="181893" y="20320"/>
                  </a:cubicBezTo>
                  <a:cubicBezTo>
                    <a:pt x="206509" y="17780"/>
                    <a:pt x="231126" y="16510"/>
                    <a:pt x="254447" y="13970"/>
                  </a:cubicBezTo>
                  <a:cubicBezTo>
                    <a:pt x="277767" y="11430"/>
                    <a:pt x="302384" y="8890"/>
                    <a:pt x="325705" y="8890"/>
                  </a:cubicBezTo>
                  <a:cubicBezTo>
                    <a:pt x="351617" y="7620"/>
                    <a:pt x="377529" y="10160"/>
                    <a:pt x="403441" y="8890"/>
                  </a:cubicBezTo>
                  <a:cubicBezTo>
                    <a:pt x="435831" y="8890"/>
                    <a:pt x="1022740" y="6350"/>
                    <a:pt x="1055130" y="5080"/>
                  </a:cubicBezTo>
                  <a:cubicBezTo>
                    <a:pt x="1086224" y="3810"/>
                    <a:pt x="1117319" y="2540"/>
                    <a:pt x="1149709" y="2540"/>
                  </a:cubicBezTo>
                  <a:cubicBezTo>
                    <a:pt x="1202829" y="1270"/>
                    <a:pt x="1254653" y="0"/>
                    <a:pt x="1307773" y="0"/>
                  </a:cubicBezTo>
                  <a:cubicBezTo>
                    <a:pt x="1329798" y="0"/>
                    <a:pt x="1353119" y="2540"/>
                    <a:pt x="1375144" y="2540"/>
                  </a:cubicBezTo>
                  <a:cubicBezTo>
                    <a:pt x="1436038" y="3810"/>
                    <a:pt x="1498227" y="5080"/>
                    <a:pt x="1559120" y="7620"/>
                  </a:cubicBezTo>
                  <a:cubicBezTo>
                    <a:pt x="1591510" y="8890"/>
                    <a:pt x="1623900" y="12700"/>
                    <a:pt x="1656290" y="16510"/>
                  </a:cubicBezTo>
                  <a:cubicBezTo>
                    <a:pt x="1664064" y="16510"/>
                    <a:pt x="1671838" y="16510"/>
                    <a:pt x="1678316" y="16510"/>
                  </a:cubicBezTo>
                  <a:cubicBezTo>
                    <a:pt x="1689850" y="17780"/>
                    <a:pt x="1698740" y="20320"/>
                    <a:pt x="1708900" y="21590"/>
                  </a:cubicBezTo>
                  <a:close/>
                  <a:moveTo>
                    <a:pt x="1719060" y="1093526"/>
                  </a:moveTo>
                  <a:cubicBezTo>
                    <a:pt x="1720330" y="1077016"/>
                    <a:pt x="1721600" y="1064316"/>
                    <a:pt x="1721600" y="1051616"/>
                  </a:cubicBezTo>
                  <a:cubicBezTo>
                    <a:pt x="1720330" y="1005767"/>
                    <a:pt x="1719060" y="963990"/>
                    <a:pt x="1719060" y="919060"/>
                  </a:cubicBezTo>
                  <a:cubicBezTo>
                    <a:pt x="1719060" y="898566"/>
                    <a:pt x="1721600" y="878072"/>
                    <a:pt x="1720330" y="857578"/>
                  </a:cubicBezTo>
                  <a:cubicBezTo>
                    <a:pt x="1720330" y="838660"/>
                    <a:pt x="1719060" y="818954"/>
                    <a:pt x="1717790" y="800036"/>
                  </a:cubicBezTo>
                  <a:cubicBezTo>
                    <a:pt x="1712710" y="770872"/>
                    <a:pt x="1701280" y="167081"/>
                    <a:pt x="1701280" y="137916"/>
                  </a:cubicBezTo>
                  <a:cubicBezTo>
                    <a:pt x="1698740" y="113481"/>
                    <a:pt x="1696200" y="88257"/>
                    <a:pt x="1693660" y="63500"/>
                  </a:cubicBezTo>
                  <a:cubicBezTo>
                    <a:pt x="1692390" y="44450"/>
                    <a:pt x="1691120" y="43180"/>
                    <a:pt x="1674429" y="41910"/>
                  </a:cubicBezTo>
                  <a:cubicBezTo>
                    <a:pt x="1670542" y="41910"/>
                    <a:pt x="1667951" y="41910"/>
                    <a:pt x="1664064" y="40640"/>
                  </a:cubicBezTo>
                  <a:cubicBezTo>
                    <a:pt x="1631674" y="36830"/>
                    <a:pt x="1597988" y="31750"/>
                    <a:pt x="1565598" y="30480"/>
                  </a:cubicBezTo>
                  <a:cubicBezTo>
                    <a:pt x="1486566" y="26670"/>
                    <a:pt x="1406239" y="25400"/>
                    <a:pt x="1327207" y="22860"/>
                  </a:cubicBezTo>
                  <a:cubicBezTo>
                    <a:pt x="1315546" y="22860"/>
                    <a:pt x="1302590" y="22860"/>
                    <a:pt x="1290930" y="22860"/>
                  </a:cubicBezTo>
                  <a:cubicBezTo>
                    <a:pt x="1271496" y="22860"/>
                    <a:pt x="1252062" y="22860"/>
                    <a:pt x="1233923" y="22860"/>
                  </a:cubicBezTo>
                  <a:cubicBezTo>
                    <a:pt x="1192464" y="22860"/>
                    <a:pt x="1151005" y="22860"/>
                    <a:pt x="1110841" y="24130"/>
                  </a:cubicBezTo>
                  <a:cubicBezTo>
                    <a:pt x="1075860" y="25400"/>
                    <a:pt x="486360" y="29210"/>
                    <a:pt x="451378" y="29210"/>
                  </a:cubicBezTo>
                  <a:cubicBezTo>
                    <a:pt x="394372" y="29210"/>
                    <a:pt x="337365" y="26670"/>
                    <a:pt x="280359" y="33020"/>
                  </a:cubicBezTo>
                  <a:cubicBezTo>
                    <a:pt x="250560" y="36830"/>
                    <a:pt x="222056" y="36830"/>
                    <a:pt x="193553" y="38100"/>
                  </a:cubicBezTo>
                  <a:cubicBezTo>
                    <a:pt x="144320" y="41910"/>
                    <a:pt x="95087" y="45720"/>
                    <a:pt x="45935" y="50800"/>
                  </a:cubicBezTo>
                  <a:cubicBezTo>
                    <a:pt x="33235" y="50800"/>
                    <a:pt x="30695" y="53340"/>
                    <a:pt x="29425" y="66975"/>
                  </a:cubicBezTo>
                  <a:cubicBezTo>
                    <a:pt x="28155" y="81163"/>
                    <a:pt x="28155" y="95351"/>
                    <a:pt x="26885" y="109540"/>
                  </a:cubicBezTo>
                  <a:cubicBezTo>
                    <a:pt x="25615" y="133187"/>
                    <a:pt x="23075" y="156046"/>
                    <a:pt x="21805" y="179693"/>
                  </a:cubicBezTo>
                  <a:cubicBezTo>
                    <a:pt x="16725" y="204916"/>
                    <a:pt x="23075" y="821319"/>
                    <a:pt x="25615" y="846542"/>
                  </a:cubicBezTo>
                  <a:cubicBezTo>
                    <a:pt x="25615" y="873343"/>
                    <a:pt x="25615" y="900931"/>
                    <a:pt x="26885" y="927731"/>
                  </a:cubicBezTo>
                  <a:cubicBezTo>
                    <a:pt x="26885" y="947437"/>
                    <a:pt x="29425" y="967143"/>
                    <a:pt x="29425" y="986849"/>
                  </a:cubicBezTo>
                  <a:cubicBezTo>
                    <a:pt x="29425" y="1008131"/>
                    <a:pt x="29425" y="1029414"/>
                    <a:pt x="28155" y="1051616"/>
                  </a:cubicBezTo>
                  <a:cubicBezTo>
                    <a:pt x="28155" y="1055426"/>
                    <a:pt x="28155" y="1057966"/>
                    <a:pt x="28155" y="1061776"/>
                  </a:cubicBezTo>
                  <a:cubicBezTo>
                    <a:pt x="28155" y="1071936"/>
                    <a:pt x="31965" y="1075746"/>
                    <a:pt x="40855" y="1075746"/>
                  </a:cubicBezTo>
                  <a:cubicBezTo>
                    <a:pt x="57515" y="1075746"/>
                    <a:pt x="75653" y="1077016"/>
                    <a:pt x="92496" y="1077016"/>
                  </a:cubicBezTo>
                  <a:cubicBezTo>
                    <a:pt x="117113" y="1077016"/>
                    <a:pt x="143025" y="1074476"/>
                    <a:pt x="167641" y="1077016"/>
                  </a:cubicBezTo>
                  <a:cubicBezTo>
                    <a:pt x="207805" y="1080826"/>
                    <a:pt x="247969" y="1083366"/>
                    <a:pt x="288132" y="1082096"/>
                  </a:cubicBezTo>
                  <a:cubicBezTo>
                    <a:pt x="314044" y="1080826"/>
                    <a:pt x="338661" y="1083366"/>
                    <a:pt x="364573" y="1083366"/>
                  </a:cubicBezTo>
                  <a:cubicBezTo>
                    <a:pt x="402145" y="1083366"/>
                    <a:pt x="439718" y="1082096"/>
                    <a:pt x="477290" y="1083366"/>
                  </a:cubicBezTo>
                  <a:cubicBezTo>
                    <a:pt x="533001" y="1084636"/>
                    <a:pt x="1144527" y="1074476"/>
                    <a:pt x="1201533" y="1077016"/>
                  </a:cubicBezTo>
                  <a:cubicBezTo>
                    <a:pt x="1226150" y="1078286"/>
                    <a:pt x="1250766" y="1079556"/>
                    <a:pt x="1274087" y="1079556"/>
                  </a:cubicBezTo>
                  <a:cubicBezTo>
                    <a:pt x="1316842" y="1082096"/>
                    <a:pt x="1358301" y="1078286"/>
                    <a:pt x="1401056" y="1082096"/>
                  </a:cubicBezTo>
                  <a:cubicBezTo>
                    <a:pt x="1436038" y="1084636"/>
                    <a:pt x="1471019" y="1084636"/>
                    <a:pt x="1506000" y="1087176"/>
                  </a:cubicBezTo>
                  <a:cubicBezTo>
                    <a:pt x="1557824" y="1090986"/>
                    <a:pt x="1609649" y="1093526"/>
                    <a:pt x="1661473" y="1094796"/>
                  </a:cubicBezTo>
                  <a:cubicBezTo>
                    <a:pt x="1680907" y="1094796"/>
                    <a:pt x="1698740" y="1093526"/>
                    <a:pt x="1719060" y="1093526"/>
                  </a:cubicBezTo>
                  <a:close/>
                </a:path>
              </a:pathLst>
            </a:custGeom>
            <a:solidFill>
              <a:srgbClr val="33725F"/>
            </a:solid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1756333" y="6314617"/>
            <a:ext cx="2380605" cy="1521806"/>
            <a:chOff x="0" y="0"/>
            <a:chExt cx="1740435" cy="1112576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10160" y="16510"/>
              <a:ext cx="1717575" cy="1084636"/>
            </a:xfrm>
            <a:custGeom>
              <a:avLst/>
              <a:gdLst/>
              <a:ahLst/>
              <a:cxnLst/>
              <a:rect r="r" b="b" t="t" l="l"/>
              <a:pathLst>
                <a:path h="1084636" w="1717575">
                  <a:moveTo>
                    <a:pt x="1717575" y="1084636"/>
                  </a:moveTo>
                  <a:lnTo>
                    <a:pt x="0" y="1077016"/>
                  </a:lnTo>
                  <a:lnTo>
                    <a:pt x="0" y="389407"/>
                  </a:lnTo>
                  <a:lnTo>
                    <a:pt x="17780" y="19050"/>
                  </a:lnTo>
                  <a:lnTo>
                    <a:pt x="854301" y="0"/>
                  </a:lnTo>
                  <a:lnTo>
                    <a:pt x="1698525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7" id="47"/>
            <p:cNvSpPr/>
            <p:nvPr/>
          </p:nvSpPr>
          <p:spPr>
            <a:xfrm flipH="false" flipV="false" rot="0">
              <a:off x="-215" y="0"/>
              <a:ext cx="1741920" cy="1110601"/>
            </a:xfrm>
            <a:custGeom>
              <a:avLst/>
              <a:gdLst/>
              <a:ahLst/>
              <a:cxnLst/>
              <a:rect r="r" b="b" t="t" l="l"/>
              <a:pathLst>
                <a:path h="1110601" w="1741920">
                  <a:moveTo>
                    <a:pt x="1708900" y="21590"/>
                  </a:moveTo>
                  <a:cubicBezTo>
                    <a:pt x="1710170" y="34290"/>
                    <a:pt x="1710170" y="44450"/>
                    <a:pt x="1711440" y="54610"/>
                  </a:cubicBezTo>
                  <a:cubicBezTo>
                    <a:pt x="1713980" y="79586"/>
                    <a:pt x="1715250" y="101657"/>
                    <a:pt x="1717790" y="122940"/>
                  </a:cubicBezTo>
                  <a:cubicBezTo>
                    <a:pt x="1717790" y="153681"/>
                    <a:pt x="1730490" y="759836"/>
                    <a:pt x="1736840" y="790578"/>
                  </a:cubicBezTo>
                  <a:cubicBezTo>
                    <a:pt x="1743190" y="837084"/>
                    <a:pt x="1739380" y="884378"/>
                    <a:pt x="1739380" y="930884"/>
                  </a:cubicBezTo>
                  <a:cubicBezTo>
                    <a:pt x="1739380" y="971872"/>
                    <a:pt x="1740650" y="1009708"/>
                    <a:pt x="1741920" y="1050346"/>
                  </a:cubicBezTo>
                  <a:cubicBezTo>
                    <a:pt x="1741920" y="1071936"/>
                    <a:pt x="1741920" y="1085906"/>
                    <a:pt x="1741920" y="1110036"/>
                  </a:cubicBezTo>
                  <a:cubicBezTo>
                    <a:pt x="1719060" y="1110036"/>
                    <a:pt x="1698740" y="1111306"/>
                    <a:pt x="1678316" y="1110036"/>
                  </a:cubicBezTo>
                  <a:cubicBezTo>
                    <a:pt x="1594101" y="1104956"/>
                    <a:pt x="1508591" y="1111306"/>
                    <a:pt x="1424377" y="1106226"/>
                  </a:cubicBezTo>
                  <a:cubicBezTo>
                    <a:pt x="1373849" y="1102416"/>
                    <a:pt x="1324616" y="1104956"/>
                    <a:pt x="1274087" y="1102416"/>
                  </a:cubicBezTo>
                  <a:cubicBezTo>
                    <a:pt x="1250766" y="1101146"/>
                    <a:pt x="1227445" y="1099876"/>
                    <a:pt x="1204124" y="1098606"/>
                  </a:cubicBezTo>
                  <a:cubicBezTo>
                    <a:pt x="1189873" y="1098606"/>
                    <a:pt x="1176917" y="1099876"/>
                    <a:pt x="1162665" y="1099876"/>
                  </a:cubicBezTo>
                  <a:cubicBezTo>
                    <a:pt x="1126388" y="1098606"/>
                    <a:pt x="1026627" y="1099876"/>
                    <a:pt x="990350" y="1098606"/>
                  </a:cubicBezTo>
                  <a:cubicBezTo>
                    <a:pt x="964438" y="1097336"/>
                    <a:pt x="446196" y="1106226"/>
                    <a:pt x="420284" y="1104956"/>
                  </a:cubicBezTo>
                  <a:cubicBezTo>
                    <a:pt x="413806" y="1104956"/>
                    <a:pt x="406032" y="1106226"/>
                    <a:pt x="399554" y="1106226"/>
                  </a:cubicBezTo>
                  <a:cubicBezTo>
                    <a:pt x="384007" y="1106226"/>
                    <a:pt x="369755" y="1107496"/>
                    <a:pt x="354208" y="1107496"/>
                  </a:cubicBezTo>
                  <a:cubicBezTo>
                    <a:pt x="315340" y="1107496"/>
                    <a:pt x="277767" y="1106226"/>
                    <a:pt x="238899" y="1104956"/>
                  </a:cubicBezTo>
                  <a:cubicBezTo>
                    <a:pt x="215578" y="1103686"/>
                    <a:pt x="192258" y="1102416"/>
                    <a:pt x="170232" y="1101146"/>
                  </a:cubicBezTo>
                  <a:cubicBezTo>
                    <a:pt x="128773" y="1099876"/>
                    <a:pt x="87314" y="1098606"/>
                    <a:pt x="44665" y="1098606"/>
                  </a:cubicBezTo>
                  <a:cubicBezTo>
                    <a:pt x="34505" y="1098606"/>
                    <a:pt x="25615" y="1098606"/>
                    <a:pt x="15455" y="1097336"/>
                  </a:cubicBezTo>
                  <a:cubicBezTo>
                    <a:pt x="6565" y="1096066"/>
                    <a:pt x="1485" y="1089716"/>
                    <a:pt x="4025" y="1080826"/>
                  </a:cubicBezTo>
                  <a:cubicBezTo>
                    <a:pt x="12915" y="1049120"/>
                    <a:pt x="9105" y="1029414"/>
                    <a:pt x="7835" y="1008920"/>
                  </a:cubicBezTo>
                  <a:cubicBezTo>
                    <a:pt x="6565" y="967143"/>
                    <a:pt x="2755" y="926155"/>
                    <a:pt x="4025" y="884378"/>
                  </a:cubicBezTo>
                  <a:cubicBezTo>
                    <a:pt x="1485" y="832354"/>
                    <a:pt x="-3595" y="188363"/>
                    <a:pt x="4025" y="135551"/>
                  </a:cubicBezTo>
                  <a:cubicBezTo>
                    <a:pt x="5295" y="125304"/>
                    <a:pt x="4025" y="114269"/>
                    <a:pt x="5295" y="104022"/>
                  </a:cubicBezTo>
                  <a:cubicBezTo>
                    <a:pt x="6565" y="87469"/>
                    <a:pt x="9105" y="69339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4924" y="30480"/>
                    <a:pt x="75653" y="29210"/>
                  </a:cubicBezTo>
                  <a:cubicBezTo>
                    <a:pt x="110634" y="25400"/>
                    <a:pt x="145616" y="22860"/>
                    <a:pt x="181893" y="20320"/>
                  </a:cubicBezTo>
                  <a:cubicBezTo>
                    <a:pt x="206509" y="17780"/>
                    <a:pt x="231126" y="16510"/>
                    <a:pt x="254447" y="13970"/>
                  </a:cubicBezTo>
                  <a:cubicBezTo>
                    <a:pt x="277767" y="11430"/>
                    <a:pt x="302384" y="8890"/>
                    <a:pt x="325705" y="8890"/>
                  </a:cubicBezTo>
                  <a:cubicBezTo>
                    <a:pt x="351617" y="7620"/>
                    <a:pt x="377529" y="10160"/>
                    <a:pt x="403441" y="8890"/>
                  </a:cubicBezTo>
                  <a:cubicBezTo>
                    <a:pt x="435831" y="8890"/>
                    <a:pt x="1022740" y="6350"/>
                    <a:pt x="1055130" y="5080"/>
                  </a:cubicBezTo>
                  <a:cubicBezTo>
                    <a:pt x="1086224" y="3810"/>
                    <a:pt x="1117319" y="2540"/>
                    <a:pt x="1149709" y="2540"/>
                  </a:cubicBezTo>
                  <a:cubicBezTo>
                    <a:pt x="1202829" y="1270"/>
                    <a:pt x="1254653" y="0"/>
                    <a:pt x="1307773" y="0"/>
                  </a:cubicBezTo>
                  <a:cubicBezTo>
                    <a:pt x="1329798" y="0"/>
                    <a:pt x="1353119" y="2540"/>
                    <a:pt x="1375144" y="2540"/>
                  </a:cubicBezTo>
                  <a:cubicBezTo>
                    <a:pt x="1436038" y="3810"/>
                    <a:pt x="1498227" y="5080"/>
                    <a:pt x="1559120" y="7620"/>
                  </a:cubicBezTo>
                  <a:cubicBezTo>
                    <a:pt x="1591510" y="8890"/>
                    <a:pt x="1623900" y="12700"/>
                    <a:pt x="1656290" y="16510"/>
                  </a:cubicBezTo>
                  <a:cubicBezTo>
                    <a:pt x="1664064" y="16510"/>
                    <a:pt x="1671838" y="16510"/>
                    <a:pt x="1678316" y="16510"/>
                  </a:cubicBezTo>
                  <a:cubicBezTo>
                    <a:pt x="1689850" y="17780"/>
                    <a:pt x="1698740" y="20320"/>
                    <a:pt x="1708900" y="21590"/>
                  </a:cubicBezTo>
                  <a:close/>
                  <a:moveTo>
                    <a:pt x="1719060" y="1093526"/>
                  </a:moveTo>
                  <a:cubicBezTo>
                    <a:pt x="1720330" y="1077016"/>
                    <a:pt x="1721600" y="1064316"/>
                    <a:pt x="1721600" y="1051616"/>
                  </a:cubicBezTo>
                  <a:cubicBezTo>
                    <a:pt x="1720330" y="1005767"/>
                    <a:pt x="1719060" y="963990"/>
                    <a:pt x="1719060" y="919060"/>
                  </a:cubicBezTo>
                  <a:cubicBezTo>
                    <a:pt x="1719060" y="898566"/>
                    <a:pt x="1721600" y="878072"/>
                    <a:pt x="1720330" y="857578"/>
                  </a:cubicBezTo>
                  <a:cubicBezTo>
                    <a:pt x="1720330" y="838660"/>
                    <a:pt x="1719060" y="818954"/>
                    <a:pt x="1717790" y="800036"/>
                  </a:cubicBezTo>
                  <a:cubicBezTo>
                    <a:pt x="1712710" y="770872"/>
                    <a:pt x="1701280" y="167081"/>
                    <a:pt x="1701280" y="137916"/>
                  </a:cubicBezTo>
                  <a:cubicBezTo>
                    <a:pt x="1698740" y="113481"/>
                    <a:pt x="1696200" y="88257"/>
                    <a:pt x="1693660" y="63500"/>
                  </a:cubicBezTo>
                  <a:cubicBezTo>
                    <a:pt x="1692390" y="44450"/>
                    <a:pt x="1691120" y="43180"/>
                    <a:pt x="1674429" y="41910"/>
                  </a:cubicBezTo>
                  <a:cubicBezTo>
                    <a:pt x="1670542" y="41910"/>
                    <a:pt x="1667951" y="41910"/>
                    <a:pt x="1664064" y="40640"/>
                  </a:cubicBezTo>
                  <a:cubicBezTo>
                    <a:pt x="1631674" y="36830"/>
                    <a:pt x="1597988" y="31750"/>
                    <a:pt x="1565598" y="30480"/>
                  </a:cubicBezTo>
                  <a:cubicBezTo>
                    <a:pt x="1486566" y="26670"/>
                    <a:pt x="1406239" y="25400"/>
                    <a:pt x="1327207" y="22860"/>
                  </a:cubicBezTo>
                  <a:cubicBezTo>
                    <a:pt x="1315546" y="22860"/>
                    <a:pt x="1302590" y="22860"/>
                    <a:pt x="1290930" y="22860"/>
                  </a:cubicBezTo>
                  <a:cubicBezTo>
                    <a:pt x="1271496" y="22860"/>
                    <a:pt x="1252062" y="22860"/>
                    <a:pt x="1233923" y="22860"/>
                  </a:cubicBezTo>
                  <a:cubicBezTo>
                    <a:pt x="1192464" y="22860"/>
                    <a:pt x="1151005" y="22860"/>
                    <a:pt x="1110841" y="24130"/>
                  </a:cubicBezTo>
                  <a:cubicBezTo>
                    <a:pt x="1075860" y="25400"/>
                    <a:pt x="486360" y="29210"/>
                    <a:pt x="451378" y="29210"/>
                  </a:cubicBezTo>
                  <a:cubicBezTo>
                    <a:pt x="394372" y="29210"/>
                    <a:pt x="337365" y="26670"/>
                    <a:pt x="280359" y="33020"/>
                  </a:cubicBezTo>
                  <a:cubicBezTo>
                    <a:pt x="250560" y="36830"/>
                    <a:pt x="222056" y="36830"/>
                    <a:pt x="193553" y="38100"/>
                  </a:cubicBezTo>
                  <a:cubicBezTo>
                    <a:pt x="144320" y="41910"/>
                    <a:pt x="95087" y="45720"/>
                    <a:pt x="45935" y="50800"/>
                  </a:cubicBezTo>
                  <a:cubicBezTo>
                    <a:pt x="33235" y="50800"/>
                    <a:pt x="30695" y="53340"/>
                    <a:pt x="29425" y="66975"/>
                  </a:cubicBezTo>
                  <a:cubicBezTo>
                    <a:pt x="28155" y="81163"/>
                    <a:pt x="28155" y="95351"/>
                    <a:pt x="26885" y="109540"/>
                  </a:cubicBezTo>
                  <a:cubicBezTo>
                    <a:pt x="25615" y="133187"/>
                    <a:pt x="23075" y="156046"/>
                    <a:pt x="21805" y="179693"/>
                  </a:cubicBezTo>
                  <a:cubicBezTo>
                    <a:pt x="16725" y="204916"/>
                    <a:pt x="23075" y="821319"/>
                    <a:pt x="25615" y="846542"/>
                  </a:cubicBezTo>
                  <a:cubicBezTo>
                    <a:pt x="25615" y="873343"/>
                    <a:pt x="25615" y="900931"/>
                    <a:pt x="26885" y="927731"/>
                  </a:cubicBezTo>
                  <a:cubicBezTo>
                    <a:pt x="26885" y="947437"/>
                    <a:pt x="29425" y="967143"/>
                    <a:pt x="29425" y="986849"/>
                  </a:cubicBezTo>
                  <a:cubicBezTo>
                    <a:pt x="29425" y="1008131"/>
                    <a:pt x="29425" y="1029414"/>
                    <a:pt x="28155" y="1051616"/>
                  </a:cubicBezTo>
                  <a:cubicBezTo>
                    <a:pt x="28155" y="1055426"/>
                    <a:pt x="28155" y="1057966"/>
                    <a:pt x="28155" y="1061776"/>
                  </a:cubicBezTo>
                  <a:cubicBezTo>
                    <a:pt x="28155" y="1071936"/>
                    <a:pt x="31965" y="1075746"/>
                    <a:pt x="40855" y="1075746"/>
                  </a:cubicBezTo>
                  <a:cubicBezTo>
                    <a:pt x="57515" y="1075746"/>
                    <a:pt x="75653" y="1077016"/>
                    <a:pt x="92496" y="1077016"/>
                  </a:cubicBezTo>
                  <a:cubicBezTo>
                    <a:pt x="117113" y="1077016"/>
                    <a:pt x="143025" y="1074476"/>
                    <a:pt x="167641" y="1077016"/>
                  </a:cubicBezTo>
                  <a:cubicBezTo>
                    <a:pt x="207805" y="1080826"/>
                    <a:pt x="247969" y="1083366"/>
                    <a:pt x="288132" y="1082096"/>
                  </a:cubicBezTo>
                  <a:cubicBezTo>
                    <a:pt x="314044" y="1080826"/>
                    <a:pt x="338661" y="1083366"/>
                    <a:pt x="364573" y="1083366"/>
                  </a:cubicBezTo>
                  <a:cubicBezTo>
                    <a:pt x="402145" y="1083366"/>
                    <a:pt x="439718" y="1082096"/>
                    <a:pt x="477290" y="1083366"/>
                  </a:cubicBezTo>
                  <a:cubicBezTo>
                    <a:pt x="533001" y="1084636"/>
                    <a:pt x="1144527" y="1074476"/>
                    <a:pt x="1201533" y="1077016"/>
                  </a:cubicBezTo>
                  <a:cubicBezTo>
                    <a:pt x="1226150" y="1078286"/>
                    <a:pt x="1250766" y="1079556"/>
                    <a:pt x="1274087" y="1079556"/>
                  </a:cubicBezTo>
                  <a:cubicBezTo>
                    <a:pt x="1316842" y="1082096"/>
                    <a:pt x="1358301" y="1078286"/>
                    <a:pt x="1401056" y="1082096"/>
                  </a:cubicBezTo>
                  <a:cubicBezTo>
                    <a:pt x="1436038" y="1084636"/>
                    <a:pt x="1471019" y="1084636"/>
                    <a:pt x="1506000" y="1087176"/>
                  </a:cubicBezTo>
                  <a:cubicBezTo>
                    <a:pt x="1557824" y="1090986"/>
                    <a:pt x="1609649" y="1093526"/>
                    <a:pt x="1661473" y="1094796"/>
                  </a:cubicBezTo>
                  <a:cubicBezTo>
                    <a:pt x="1680907" y="1094796"/>
                    <a:pt x="1698740" y="1093526"/>
                    <a:pt x="1719060" y="1093526"/>
                  </a:cubicBezTo>
                  <a:close/>
                </a:path>
              </a:pathLst>
            </a:custGeom>
            <a:solidFill>
              <a:srgbClr val="33725F"/>
            </a:solidFill>
          </p:spPr>
        </p:sp>
      </p:grpSp>
      <p:grpSp>
        <p:nvGrpSpPr>
          <p:cNvPr name="Group 48" id="48"/>
          <p:cNvGrpSpPr/>
          <p:nvPr/>
        </p:nvGrpSpPr>
        <p:grpSpPr>
          <a:xfrm rot="-10800000">
            <a:off x="11756333" y="8073777"/>
            <a:ext cx="2380605" cy="1521806"/>
            <a:chOff x="0" y="0"/>
            <a:chExt cx="1740435" cy="1112576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10160" y="16510"/>
              <a:ext cx="1717575" cy="1084636"/>
            </a:xfrm>
            <a:custGeom>
              <a:avLst/>
              <a:gdLst/>
              <a:ahLst/>
              <a:cxnLst/>
              <a:rect r="r" b="b" t="t" l="l"/>
              <a:pathLst>
                <a:path h="1084636" w="1717575">
                  <a:moveTo>
                    <a:pt x="1717575" y="1084636"/>
                  </a:moveTo>
                  <a:lnTo>
                    <a:pt x="0" y="1077016"/>
                  </a:lnTo>
                  <a:lnTo>
                    <a:pt x="0" y="389407"/>
                  </a:lnTo>
                  <a:lnTo>
                    <a:pt x="17780" y="19050"/>
                  </a:lnTo>
                  <a:lnTo>
                    <a:pt x="854301" y="0"/>
                  </a:lnTo>
                  <a:lnTo>
                    <a:pt x="1698525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0" id="50"/>
            <p:cNvSpPr/>
            <p:nvPr/>
          </p:nvSpPr>
          <p:spPr>
            <a:xfrm flipH="false" flipV="false" rot="0">
              <a:off x="-215" y="0"/>
              <a:ext cx="1741920" cy="1110601"/>
            </a:xfrm>
            <a:custGeom>
              <a:avLst/>
              <a:gdLst/>
              <a:ahLst/>
              <a:cxnLst/>
              <a:rect r="r" b="b" t="t" l="l"/>
              <a:pathLst>
                <a:path h="1110601" w="1741920">
                  <a:moveTo>
                    <a:pt x="1708900" y="21590"/>
                  </a:moveTo>
                  <a:cubicBezTo>
                    <a:pt x="1710170" y="34290"/>
                    <a:pt x="1710170" y="44450"/>
                    <a:pt x="1711440" y="54610"/>
                  </a:cubicBezTo>
                  <a:cubicBezTo>
                    <a:pt x="1713980" y="79586"/>
                    <a:pt x="1715250" y="101657"/>
                    <a:pt x="1717790" y="122940"/>
                  </a:cubicBezTo>
                  <a:cubicBezTo>
                    <a:pt x="1717790" y="153681"/>
                    <a:pt x="1730490" y="759836"/>
                    <a:pt x="1736840" y="790578"/>
                  </a:cubicBezTo>
                  <a:cubicBezTo>
                    <a:pt x="1743190" y="837084"/>
                    <a:pt x="1739380" y="884378"/>
                    <a:pt x="1739380" y="930884"/>
                  </a:cubicBezTo>
                  <a:cubicBezTo>
                    <a:pt x="1739380" y="971872"/>
                    <a:pt x="1740650" y="1009708"/>
                    <a:pt x="1741920" y="1050346"/>
                  </a:cubicBezTo>
                  <a:cubicBezTo>
                    <a:pt x="1741920" y="1071936"/>
                    <a:pt x="1741920" y="1085906"/>
                    <a:pt x="1741920" y="1110036"/>
                  </a:cubicBezTo>
                  <a:cubicBezTo>
                    <a:pt x="1719060" y="1110036"/>
                    <a:pt x="1698740" y="1111306"/>
                    <a:pt x="1678316" y="1110036"/>
                  </a:cubicBezTo>
                  <a:cubicBezTo>
                    <a:pt x="1594101" y="1104956"/>
                    <a:pt x="1508591" y="1111306"/>
                    <a:pt x="1424377" y="1106226"/>
                  </a:cubicBezTo>
                  <a:cubicBezTo>
                    <a:pt x="1373849" y="1102416"/>
                    <a:pt x="1324616" y="1104956"/>
                    <a:pt x="1274087" y="1102416"/>
                  </a:cubicBezTo>
                  <a:cubicBezTo>
                    <a:pt x="1250766" y="1101146"/>
                    <a:pt x="1227445" y="1099876"/>
                    <a:pt x="1204124" y="1098606"/>
                  </a:cubicBezTo>
                  <a:cubicBezTo>
                    <a:pt x="1189873" y="1098606"/>
                    <a:pt x="1176917" y="1099876"/>
                    <a:pt x="1162665" y="1099876"/>
                  </a:cubicBezTo>
                  <a:cubicBezTo>
                    <a:pt x="1126388" y="1098606"/>
                    <a:pt x="1026627" y="1099876"/>
                    <a:pt x="990350" y="1098606"/>
                  </a:cubicBezTo>
                  <a:cubicBezTo>
                    <a:pt x="964438" y="1097336"/>
                    <a:pt x="446196" y="1106226"/>
                    <a:pt x="420284" y="1104956"/>
                  </a:cubicBezTo>
                  <a:cubicBezTo>
                    <a:pt x="413806" y="1104956"/>
                    <a:pt x="406032" y="1106226"/>
                    <a:pt x="399554" y="1106226"/>
                  </a:cubicBezTo>
                  <a:cubicBezTo>
                    <a:pt x="384007" y="1106226"/>
                    <a:pt x="369755" y="1107496"/>
                    <a:pt x="354208" y="1107496"/>
                  </a:cubicBezTo>
                  <a:cubicBezTo>
                    <a:pt x="315340" y="1107496"/>
                    <a:pt x="277767" y="1106226"/>
                    <a:pt x="238899" y="1104956"/>
                  </a:cubicBezTo>
                  <a:cubicBezTo>
                    <a:pt x="215578" y="1103686"/>
                    <a:pt x="192258" y="1102416"/>
                    <a:pt x="170232" y="1101146"/>
                  </a:cubicBezTo>
                  <a:cubicBezTo>
                    <a:pt x="128773" y="1099876"/>
                    <a:pt x="87314" y="1098606"/>
                    <a:pt x="44665" y="1098606"/>
                  </a:cubicBezTo>
                  <a:cubicBezTo>
                    <a:pt x="34505" y="1098606"/>
                    <a:pt x="25615" y="1098606"/>
                    <a:pt x="15455" y="1097336"/>
                  </a:cubicBezTo>
                  <a:cubicBezTo>
                    <a:pt x="6565" y="1096066"/>
                    <a:pt x="1485" y="1089716"/>
                    <a:pt x="4025" y="1080826"/>
                  </a:cubicBezTo>
                  <a:cubicBezTo>
                    <a:pt x="12915" y="1049120"/>
                    <a:pt x="9105" y="1029414"/>
                    <a:pt x="7835" y="1008920"/>
                  </a:cubicBezTo>
                  <a:cubicBezTo>
                    <a:pt x="6565" y="967143"/>
                    <a:pt x="2755" y="926155"/>
                    <a:pt x="4025" y="884378"/>
                  </a:cubicBezTo>
                  <a:cubicBezTo>
                    <a:pt x="1485" y="832354"/>
                    <a:pt x="-3595" y="188363"/>
                    <a:pt x="4025" y="135551"/>
                  </a:cubicBezTo>
                  <a:cubicBezTo>
                    <a:pt x="5295" y="125304"/>
                    <a:pt x="4025" y="114269"/>
                    <a:pt x="5295" y="104022"/>
                  </a:cubicBezTo>
                  <a:cubicBezTo>
                    <a:pt x="6565" y="87469"/>
                    <a:pt x="9105" y="69339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4924" y="30480"/>
                    <a:pt x="75653" y="29210"/>
                  </a:cubicBezTo>
                  <a:cubicBezTo>
                    <a:pt x="110634" y="25400"/>
                    <a:pt x="145616" y="22860"/>
                    <a:pt x="181893" y="20320"/>
                  </a:cubicBezTo>
                  <a:cubicBezTo>
                    <a:pt x="206509" y="17780"/>
                    <a:pt x="231126" y="16510"/>
                    <a:pt x="254447" y="13970"/>
                  </a:cubicBezTo>
                  <a:cubicBezTo>
                    <a:pt x="277767" y="11430"/>
                    <a:pt x="302384" y="8890"/>
                    <a:pt x="325705" y="8890"/>
                  </a:cubicBezTo>
                  <a:cubicBezTo>
                    <a:pt x="351617" y="7620"/>
                    <a:pt x="377529" y="10160"/>
                    <a:pt x="403441" y="8890"/>
                  </a:cubicBezTo>
                  <a:cubicBezTo>
                    <a:pt x="435831" y="8890"/>
                    <a:pt x="1022740" y="6350"/>
                    <a:pt x="1055130" y="5080"/>
                  </a:cubicBezTo>
                  <a:cubicBezTo>
                    <a:pt x="1086224" y="3810"/>
                    <a:pt x="1117319" y="2540"/>
                    <a:pt x="1149709" y="2540"/>
                  </a:cubicBezTo>
                  <a:cubicBezTo>
                    <a:pt x="1202829" y="1270"/>
                    <a:pt x="1254653" y="0"/>
                    <a:pt x="1307773" y="0"/>
                  </a:cubicBezTo>
                  <a:cubicBezTo>
                    <a:pt x="1329798" y="0"/>
                    <a:pt x="1353119" y="2540"/>
                    <a:pt x="1375144" y="2540"/>
                  </a:cubicBezTo>
                  <a:cubicBezTo>
                    <a:pt x="1436038" y="3810"/>
                    <a:pt x="1498227" y="5080"/>
                    <a:pt x="1559120" y="7620"/>
                  </a:cubicBezTo>
                  <a:cubicBezTo>
                    <a:pt x="1591510" y="8890"/>
                    <a:pt x="1623900" y="12700"/>
                    <a:pt x="1656290" y="16510"/>
                  </a:cubicBezTo>
                  <a:cubicBezTo>
                    <a:pt x="1664064" y="16510"/>
                    <a:pt x="1671838" y="16510"/>
                    <a:pt x="1678316" y="16510"/>
                  </a:cubicBezTo>
                  <a:cubicBezTo>
                    <a:pt x="1689850" y="17780"/>
                    <a:pt x="1698740" y="20320"/>
                    <a:pt x="1708900" y="21590"/>
                  </a:cubicBezTo>
                  <a:close/>
                  <a:moveTo>
                    <a:pt x="1719060" y="1093526"/>
                  </a:moveTo>
                  <a:cubicBezTo>
                    <a:pt x="1720330" y="1077016"/>
                    <a:pt x="1721600" y="1064316"/>
                    <a:pt x="1721600" y="1051616"/>
                  </a:cubicBezTo>
                  <a:cubicBezTo>
                    <a:pt x="1720330" y="1005767"/>
                    <a:pt x="1719060" y="963990"/>
                    <a:pt x="1719060" y="919060"/>
                  </a:cubicBezTo>
                  <a:cubicBezTo>
                    <a:pt x="1719060" y="898566"/>
                    <a:pt x="1721600" y="878072"/>
                    <a:pt x="1720330" y="857578"/>
                  </a:cubicBezTo>
                  <a:cubicBezTo>
                    <a:pt x="1720330" y="838660"/>
                    <a:pt x="1719060" y="818954"/>
                    <a:pt x="1717790" y="800036"/>
                  </a:cubicBezTo>
                  <a:cubicBezTo>
                    <a:pt x="1712710" y="770872"/>
                    <a:pt x="1701280" y="167081"/>
                    <a:pt x="1701280" y="137916"/>
                  </a:cubicBezTo>
                  <a:cubicBezTo>
                    <a:pt x="1698740" y="113481"/>
                    <a:pt x="1696200" y="88257"/>
                    <a:pt x="1693660" y="63500"/>
                  </a:cubicBezTo>
                  <a:cubicBezTo>
                    <a:pt x="1692390" y="44450"/>
                    <a:pt x="1691120" y="43180"/>
                    <a:pt x="1674429" y="41910"/>
                  </a:cubicBezTo>
                  <a:cubicBezTo>
                    <a:pt x="1670542" y="41910"/>
                    <a:pt x="1667951" y="41910"/>
                    <a:pt x="1664064" y="40640"/>
                  </a:cubicBezTo>
                  <a:cubicBezTo>
                    <a:pt x="1631674" y="36830"/>
                    <a:pt x="1597988" y="31750"/>
                    <a:pt x="1565598" y="30480"/>
                  </a:cubicBezTo>
                  <a:cubicBezTo>
                    <a:pt x="1486566" y="26670"/>
                    <a:pt x="1406239" y="25400"/>
                    <a:pt x="1327207" y="22860"/>
                  </a:cubicBezTo>
                  <a:cubicBezTo>
                    <a:pt x="1315546" y="22860"/>
                    <a:pt x="1302590" y="22860"/>
                    <a:pt x="1290930" y="22860"/>
                  </a:cubicBezTo>
                  <a:cubicBezTo>
                    <a:pt x="1271496" y="22860"/>
                    <a:pt x="1252062" y="22860"/>
                    <a:pt x="1233923" y="22860"/>
                  </a:cubicBezTo>
                  <a:cubicBezTo>
                    <a:pt x="1192464" y="22860"/>
                    <a:pt x="1151005" y="22860"/>
                    <a:pt x="1110841" y="24130"/>
                  </a:cubicBezTo>
                  <a:cubicBezTo>
                    <a:pt x="1075860" y="25400"/>
                    <a:pt x="486360" y="29210"/>
                    <a:pt x="451378" y="29210"/>
                  </a:cubicBezTo>
                  <a:cubicBezTo>
                    <a:pt x="394372" y="29210"/>
                    <a:pt x="337365" y="26670"/>
                    <a:pt x="280359" y="33020"/>
                  </a:cubicBezTo>
                  <a:cubicBezTo>
                    <a:pt x="250560" y="36830"/>
                    <a:pt x="222056" y="36830"/>
                    <a:pt x="193553" y="38100"/>
                  </a:cubicBezTo>
                  <a:cubicBezTo>
                    <a:pt x="144320" y="41910"/>
                    <a:pt x="95087" y="45720"/>
                    <a:pt x="45935" y="50800"/>
                  </a:cubicBezTo>
                  <a:cubicBezTo>
                    <a:pt x="33235" y="50800"/>
                    <a:pt x="30695" y="53340"/>
                    <a:pt x="29425" y="66975"/>
                  </a:cubicBezTo>
                  <a:cubicBezTo>
                    <a:pt x="28155" y="81163"/>
                    <a:pt x="28155" y="95351"/>
                    <a:pt x="26885" y="109540"/>
                  </a:cubicBezTo>
                  <a:cubicBezTo>
                    <a:pt x="25615" y="133187"/>
                    <a:pt x="23075" y="156046"/>
                    <a:pt x="21805" y="179693"/>
                  </a:cubicBezTo>
                  <a:cubicBezTo>
                    <a:pt x="16725" y="204916"/>
                    <a:pt x="23075" y="821319"/>
                    <a:pt x="25615" y="846542"/>
                  </a:cubicBezTo>
                  <a:cubicBezTo>
                    <a:pt x="25615" y="873343"/>
                    <a:pt x="25615" y="900931"/>
                    <a:pt x="26885" y="927731"/>
                  </a:cubicBezTo>
                  <a:cubicBezTo>
                    <a:pt x="26885" y="947437"/>
                    <a:pt x="29425" y="967143"/>
                    <a:pt x="29425" y="986849"/>
                  </a:cubicBezTo>
                  <a:cubicBezTo>
                    <a:pt x="29425" y="1008131"/>
                    <a:pt x="29425" y="1029414"/>
                    <a:pt x="28155" y="1051616"/>
                  </a:cubicBezTo>
                  <a:cubicBezTo>
                    <a:pt x="28155" y="1055426"/>
                    <a:pt x="28155" y="1057966"/>
                    <a:pt x="28155" y="1061776"/>
                  </a:cubicBezTo>
                  <a:cubicBezTo>
                    <a:pt x="28155" y="1071936"/>
                    <a:pt x="31965" y="1075746"/>
                    <a:pt x="40855" y="1075746"/>
                  </a:cubicBezTo>
                  <a:cubicBezTo>
                    <a:pt x="57515" y="1075746"/>
                    <a:pt x="75653" y="1077016"/>
                    <a:pt x="92496" y="1077016"/>
                  </a:cubicBezTo>
                  <a:cubicBezTo>
                    <a:pt x="117113" y="1077016"/>
                    <a:pt x="143025" y="1074476"/>
                    <a:pt x="167641" y="1077016"/>
                  </a:cubicBezTo>
                  <a:cubicBezTo>
                    <a:pt x="207805" y="1080826"/>
                    <a:pt x="247969" y="1083366"/>
                    <a:pt x="288132" y="1082096"/>
                  </a:cubicBezTo>
                  <a:cubicBezTo>
                    <a:pt x="314044" y="1080826"/>
                    <a:pt x="338661" y="1083366"/>
                    <a:pt x="364573" y="1083366"/>
                  </a:cubicBezTo>
                  <a:cubicBezTo>
                    <a:pt x="402145" y="1083366"/>
                    <a:pt x="439718" y="1082096"/>
                    <a:pt x="477290" y="1083366"/>
                  </a:cubicBezTo>
                  <a:cubicBezTo>
                    <a:pt x="533001" y="1084636"/>
                    <a:pt x="1144527" y="1074476"/>
                    <a:pt x="1201533" y="1077016"/>
                  </a:cubicBezTo>
                  <a:cubicBezTo>
                    <a:pt x="1226150" y="1078286"/>
                    <a:pt x="1250766" y="1079556"/>
                    <a:pt x="1274087" y="1079556"/>
                  </a:cubicBezTo>
                  <a:cubicBezTo>
                    <a:pt x="1316842" y="1082096"/>
                    <a:pt x="1358301" y="1078286"/>
                    <a:pt x="1401056" y="1082096"/>
                  </a:cubicBezTo>
                  <a:cubicBezTo>
                    <a:pt x="1436038" y="1084636"/>
                    <a:pt x="1471019" y="1084636"/>
                    <a:pt x="1506000" y="1087176"/>
                  </a:cubicBezTo>
                  <a:cubicBezTo>
                    <a:pt x="1557824" y="1090986"/>
                    <a:pt x="1609649" y="1093526"/>
                    <a:pt x="1661473" y="1094796"/>
                  </a:cubicBezTo>
                  <a:cubicBezTo>
                    <a:pt x="1680907" y="1094796"/>
                    <a:pt x="1698740" y="1093526"/>
                    <a:pt x="1719060" y="1093526"/>
                  </a:cubicBezTo>
                  <a:close/>
                </a:path>
              </a:pathLst>
            </a:custGeom>
            <a:solidFill>
              <a:srgbClr val="33725F"/>
            </a:solidFill>
          </p:spPr>
        </p:sp>
      </p:grpSp>
      <p:grpSp>
        <p:nvGrpSpPr>
          <p:cNvPr name="Group 51" id="51"/>
          <p:cNvGrpSpPr/>
          <p:nvPr/>
        </p:nvGrpSpPr>
        <p:grpSpPr>
          <a:xfrm rot="-10800000">
            <a:off x="14422611" y="4596933"/>
            <a:ext cx="2380605" cy="1521806"/>
            <a:chOff x="0" y="0"/>
            <a:chExt cx="1740435" cy="1112576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10160" y="16510"/>
              <a:ext cx="1717575" cy="1084636"/>
            </a:xfrm>
            <a:custGeom>
              <a:avLst/>
              <a:gdLst/>
              <a:ahLst/>
              <a:cxnLst/>
              <a:rect r="r" b="b" t="t" l="l"/>
              <a:pathLst>
                <a:path h="1084636" w="1717575">
                  <a:moveTo>
                    <a:pt x="1717575" y="1084636"/>
                  </a:moveTo>
                  <a:lnTo>
                    <a:pt x="0" y="1077016"/>
                  </a:lnTo>
                  <a:lnTo>
                    <a:pt x="0" y="389407"/>
                  </a:lnTo>
                  <a:lnTo>
                    <a:pt x="17780" y="19050"/>
                  </a:lnTo>
                  <a:lnTo>
                    <a:pt x="854301" y="0"/>
                  </a:lnTo>
                  <a:lnTo>
                    <a:pt x="1698525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3" id="53"/>
            <p:cNvSpPr/>
            <p:nvPr/>
          </p:nvSpPr>
          <p:spPr>
            <a:xfrm flipH="false" flipV="false" rot="0">
              <a:off x="-215" y="0"/>
              <a:ext cx="1741920" cy="1110601"/>
            </a:xfrm>
            <a:custGeom>
              <a:avLst/>
              <a:gdLst/>
              <a:ahLst/>
              <a:cxnLst/>
              <a:rect r="r" b="b" t="t" l="l"/>
              <a:pathLst>
                <a:path h="1110601" w="1741920">
                  <a:moveTo>
                    <a:pt x="1708900" y="21590"/>
                  </a:moveTo>
                  <a:cubicBezTo>
                    <a:pt x="1710170" y="34290"/>
                    <a:pt x="1710170" y="44450"/>
                    <a:pt x="1711440" y="54610"/>
                  </a:cubicBezTo>
                  <a:cubicBezTo>
                    <a:pt x="1713980" y="79586"/>
                    <a:pt x="1715250" y="101657"/>
                    <a:pt x="1717790" y="122940"/>
                  </a:cubicBezTo>
                  <a:cubicBezTo>
                    <a:pt x="1717790" y="153681"/>
                    <a:pt x="1730490" y="759836"/>
                    <a:pt x="1736840" y="790578"/>
                  </a:cubicBezTo>
                  <a:cubicBezTo>
                    <a:pt x="1743190" y="837084"/>
                    <a:pt x="1739380" y="884378"/>
                    <a:pt x="1739380" y="930884"/>
                  </a:cubicBezTo>
                  <a:cubicBezTo>
                    <a:pt x="1739380" y="971872"/>
                    <a:pt x="1740650" y="1009708"/>
                    <a:pt x="1741920" y="1050346"/>
                  </a:cubicBezTo>
                  <a:cubicBezTo>
                    <a:pt x="1741920" y="1071936"/>
                    <a:pt x="1741920" y="1085906"/>
                    <a:pt x="1741920" y="1110036"/>
                  </a:cubicBezTo>
                  <a:cubicBezTo>
                    <a:pt x="1719060" y="1110036"/>
                    <a:pt x="1698740" y="1111306"/>
                    <a:pt x="1678316" y="1110036"/>
                  </a:cubicBezTo>
                  <a:cubicBezTo>
                    <a:pt x="1594101" y="1104956"/>
                    <a:pt x="1508591" y="1111306"/>
                    <a:pt x="1424377" y="1106226"/>
                  </a:cubicBezTo>
                  <a:cubicBezTo>
                    <a:pt x="1373849" y="1102416"/>
                    <a:pt x="1324616" y="1104956"/>
                    <a:pt x="1274087" y="1102416"/>
                  </a:cubicBezTo>
                  <a:cubicBezTo>
                    <a:pt x="1250766" y="1101146"/>
                    <a:pt x="1227445" y="1099876"/>
                    <a:pt x="1204124" y="1098606"/>
                  </a:cubicBezTo>
                  <a:cubicBezTo>
                    <a:pt x="1189873" y="1098606"/>
                    <a:pt x="1176917" y="1099876"/>
                    <a:pt x="1162665" y="1099876"/>
                  </a:cubicBezTo>
                  <a:cubicBezTo>
                    <a:pt x="1126388" y="1098606"/>
                    <a:pt x="1026627" y="1099876"/>
                    <a:pt x="990350" y="1098606"/>
                  </a:cubicBezTo>
                  <a:cubicBezTo>
                    <a:pt x="964438" y="1097336"/>
                    <a:pt x="446196" y="1106226"/>
                    <a:pt x="420284" y="1104956"/>
                  </a:cubicBezTo>
                  <a:cubicBezTo>
                    <a:pt x="413806" y="1104956"/>
                    <a:pt x="406032" y="1106226"/>
                    <a:pt x="399554" y="1106226"/>
                  </a:cubicBezTo>
                  <a:cubicBezTo>
                    <a:pt x="384007" y="1106226"/>
                    <a:pt x="369755" y="1107496"/>
                    <a:pt x="354208" y="1107496"/>
                  </a:cubicBezTo>
                  <a:cubicBezTo>
                    <a:pt x="315340" y="1107496"/>
                    <a:pt x="277767" y="1106226"/>
                    <a:pt x="238899" y="1104956"/>
                  </a:cubicBezTo>
                  <a:cubicBezTo>
                    <a:pt x="215578" y="1103686"/>
                    <a:pt x="192258" y="1102416"/>
                    <a:pt x="170232" y="1101146"/>
                  </a:cubicBezTo>
                  <a:cubicBezTo>
                    <a:pt x="128773" y="1099876"/>
                    <a:pt x="87314" y="1098606"/>
                    <a:pt x="44665" y="1098606"/>
                  </a:cubicBezTo>
                  <a:cubicBezTo>
                    <a:pt x="34505" y="1098606"/>
                    <a:pt x="25615" y="1098606"/>
                    <a:pt x="15455" y="1097336"/>
                  </a:cubicBezTo>
                  <a:cubicBezTo>
                    <a:pt x="6565" y="1096066"/>
                    <a:pt x="1485" y="1089716"/>
                    <a:pt x="4025" y="1080826"/>
                  </a:cubicBezTo>
                  <a:cubicBezTo>
                    <a:pt x="12915" y="1049120"/>
                    <a:pt x="9105" y="1029414"/>
                    <a:pt x="7835" y="1008920"/>
                  </a:cubicBezTo>
                  <a:cubicBezTo>
                    <a:pt x="6565" y="967143"/>
                    <a:pt x="2755" y="926155"/>
                    <a:pt x="4025" y="884378"/>
                  </a:cubicBezTo>
                  <a:cubicBezTo>
                    <a:pt x="1485" y="832354"/>
                    <a:pt x="-3595" y="188363"/>
                    <a:pt x="4025" y="135551"/>
                  </a:cubicBezTo>
                  <a:cubicBezTo>
                    <a:pt x="5295" y="125304"/>
                    <a:pt x="4025" y="114269"/>
                    <a:pt x="5295" y="104022"/>
                  </a:cubicBezTo>
                  <a:cubicBezTo>
                    <a:pt x="6565" y="87469"/>
                    <a:pt x="9105" y="69339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4924" y="30480"/>
                    <a:pt x="75653" y="29210"/>
                  </a:cubicBezTo>
                  <a:cubicBezTo>
                    <a:pt x="110634" y="25400"/>
                    <a:pt x="145616" y="22860"/>
                    <a:pt x="181893" y="20320"/>
                  </a:cubicBezTo>
                  <a:cubicBezTo>
                    <a:pt x="206509" y="17780"/>
                    <a:pt x="231126" y="16510"/>
                    <a:pt x="254447" y="13970"/>
                  </a:cubicBezTo>
                  <a:cubicBezTo>
                    <a:pt x="277767" y="11430"/>
                    <a:pt x="302384" y="8890"/>
                    <a:pt x="325705" y="8890"/>
                  </a:cubicBezTo>
                  <a:cubicBezTo>
                    <a:pt x="351617" y="7620"/>
                    <a:pt x="377529" y="10160"/>
                    <a:pt x="403441" y="8890"/>
                  </a:cubicBezTo>
                  <a:cubicBezTo>
                    <a:pt x="435831" y="8890"/>
                    <a:pt x="1022740" y="6350"/>
                    <a:pt x="1055130" y="5080"/>
                  </a:cubicBezTo>
                  <a:cubicBezTo>
                    <a:pt x="1086224" y="3810"/>
                    <a:pt x="1117319" y="2540"/>
                    <a:pt x="1149709" y="2540"/>
                  </a:cubicBezTo>
                  <a:cubicBezTo>
                    <a:pt x="1202829" y="1270"/>
                    <a:pt x="1254653" y="0"/>
                    <a:pt x="1307773" y="0"/>
                  </a:cubicBezTo>
                  <a:cubicBezTo>
                    <a:pt x="1329798" y="0"/>
                    <a:pt x="1353119" y="2540"/>
                    <a:pt x="1375144" y="2540"/>
                  </a:cubicBezTo>
                  <a:cubicBezTo>
                    <a:pt x="1436038" y="3810"/>
                    <a:pt x="1498227" y="5080"/>
                    <a:pt x="1559120" y="7620"/>
                  </a:cubicBezTo>
                  <a:cubicBezTo>
                    <a:pt x="1591510" y="8890"/>
                    <a:pt x="1623900" y="12700"/>
                    <a:pt x="1656290" y="16510"/>
                  </a:cubicBezTo>
                  <a:cubicBezTo>
                    <a:pt x="1664064" y="16510"/>
                    <a:pt x="1671838" y="16510"/>
                    <a:pt x="1678316" y="16510"/>
                  </a:cubicBezTo>
                  <a:cubicBezTo>
                    <a:pt x="1689850" y="17780"/>
                    <a:pt x="1698740" y="20320"/>
                    <a:pt x="1708900" y="21590"/>
                  </a:cubicBezTo>
                  <a:close/>
                  <a:moveTo>
                    <a:pt x="1719060" y="1093526"/>
                  </a:moveTo>
                  <a:cubicBezTo>
                    <a:pt x="1720330" y="1077016"/>
                    <a:pt x="1721600" y="1064316"/>
                    <a:pt x="1721600" y="1051616"/>
                  </a:cubicBezTo>
                  <a:cubicBezTo>
                    <a:pt x="1720330" y="1005767"/>
                    <a:pt x="1719060" y="963990"/>
                    <a:pt x="1719060" y="919060"/>
                  </a:cubicBezTo>
                  <a:cubicBezTo>
                    <a:pt x="1719060" y="898566"/>
                    <a:pt x="1721600" y="878072"/>
                    <a:pt x="1720330" y="857578"/>
                  </a:cubicBezTo>
                  <a:cubicBezTo>
                    <a:pt x="1720330" y="838660"/>
                    <a:pt x="1719060" y="818954"/>
                    <a:pt x="1717790" y="800036"/>
                  </a:cubicBezTo>
                  <a:cubicBezTo>
                    <a:pt x="1712710" y="770872"/>
                    <a:pt x="1701280" y="167081"/>
                    <a:pt x="1701280" y="137916"/>
                  </a:cubicBezTo>
                  <a:cubicBezTo>
                    <a:pt x="1698740" y="113481"/>
                    <a:pt x="1696200" y="88257"/>
                    <a:pt x="1693660" y="63500"/>
                  </a:cubicBezTo>
                  <a:cubicBezTo>
                    <a:pt x="1692390" y="44450"/>
                    <a:pt x="1691120" y="43180"/>
                    <a:pt x="1674429" y="41910"/>
                  </a:cubicBezTo>
                  <a:cubicBezTo>
                    <a:pt x="1670542" y="41910"/>
                    <a:pt x="1667951" y="41910"/>
                    <a:pt x="1664064" y="40640"/>
                  </a:cubicBezTo>
                  <a:cubicBezTo>
                    <a:pt x="1631674" y="36830"/>
                    <a:pt x="1597988" y="31750"/>
                    <a:pt x="1565598" y="30480"/>
                  </a:cubicBezTo>
                  <a:cubicBezTo>
                    <a:pt x="1486566" y="26670"/>
                    <a:pt x="1406239" y="25400"/>
                    <a:pt x="1327207" y="22860"/>
                  </a:cubicBezTo>
                  <a:cubicBezTo>
                    <a:pt x="1315546" y="22860"/>
                    <a:pt x="1302590" y="22860"/>
                    <a:pt x="1290930" y="22860"/>
                  </a:cubicBezTo>
                  <a:cubicBezTo>
                    <a:pt x="1271496" y="22860"/>
                    <a:pt x="1252062" y="22860"/>
                    <a:pt x="1233923" y="22860"/>
                  </a:cubicBezTo>
                  <a:cubicBezTo>
                    <a:pt x="1192464" y="22860"/>
                    <a:pt x="1151005" y="22860"/>
                    <a:pt x="1110841" y="24130"/>
                  </a:cubicBezTo>
                  <a:cubicBezTo>
                    <a:pt x="1075860" y="25400"/>
                    <a:pt x="486360" y="29210"/>
                    <a:pt x="451378" y="29210"/>
                  </a:cubicBezTo>
                  <a:cubicBezTo>
                    <a:pt x="394372" y="29210"/>
                    <a:pt x="337365" y="26670"/>
                    <a:pt x="280359" y="33020"/>
                  </a:cubicBezTo>
                  <a:cubicBezTo>
                    <a:pt x="250560" y="36830"/>
                    <a:pt x="222056" y="36830"/>
                    <a:pt x="193553" y="38100"/>
                  </a:cubicBezTo>
                  <a:cubicBezTo>
                    <a:pt x="144320" y="41910"/>
                    <a:pt x="95087" y="45720"/>
                    <a:pt x="45935" y="50800"/>
                  </a:cubicBezTo>
                  <a:cubicBezTo>
                    <a:pt x="33235" y="50800"/>
                    <a:pt x="30695" y="53340"/>
                    <a:pt x="29425" y="66975"/>
                  </a:cubicBezTo>
                  <a:cubicBezTo>
                    <a:pt x="28155" y="81163"/>
                    <a:pt x="28155" y="95351"/>
                    <a:pt x="26885" y="109540"/>
                  </a:cubicBezTo>
                  <a:cubicBezTo>
                    <a:pt x="25615" y="133187"/>
                    <a:pt x="23075" y="156046"/>
                    <a:pt x="21805" y="179693"/>
                  </a:cubicBezTo>
                  <a:cubicBezTo>
                    <a:pt x="16725" y="204916"/>
                    <a:pt x="23075" y="821319"/>
                    <a:pt x="25615" y="846542"/>
                  </a:cubicBezTo>
                  <a:cubicBezTo>
                    <a:pt x="25615" y="873343"/>
                    <a:pt x="25615" y="900931"/>
                    <a:pt x="26885" y="927731"/>
                  </a:cubicBezTo>
                  <a:cubicBezTo>
                    <a:pt x="26885" y="947437"/>
                    <a:pt x="29425" y="967143"/>
                    <a:pt x="29425" y="986849"/>
                  </a:cubicBezTo>
                  <a:cubicBezTo>
                    <a:pt x="29425" y="1008131"/>
                    <a:pt x="29425" y="1029414"/>
                    <a:pt x="28155" y="1051616"/>
                  </a:cubicBezTo>
                  <a:cubicBezTo>
                    <a:pt x="28155" y="1055426"/>
                    <a:pt x="28155" y="1057966"/>
                    <a:pt x="28155" y="1061776"/>
                  </a:cubicBezTo>
                  <a:cubicBezTo>
                    <a:pt x="28155" y="1071936"/>
                    <a:pt x="31965" y="1075746"/>
                    <a:pt x="40855" y="1075746"/>
                  </a:cubicBezTo>
                  <a:cubicBezTo>
                    <a:pt x="57515" y="1075746"/>
                    <a:pt x="75653" y="1077016"/>
                    <a:pt x="92496" y="1077016"/>
                  </a:cubicBezTo>
                  <a:cubicBezTo>
                    <a:pt x="117113" y="1077016"/>
                    <a:pt x="143025" y="1074476"/>
                    <a:pt x="167641" y="1077016"/>
                  </a:cubicBezTo>
                  <a:cubicBezTo>
                    <a:pt x="207805" y="1080826"/>
                    <a:pt x="247969" y="1083366"/>
                    <a:pt x="288132" y="1082096"/>
                  </a:cubicBezTo>
                  <a:cubicBezTo>
                    <a:pt x="314044" y="1080826"/>
                    <a:pt x="338661" y="1083366"/>
                    <a:pt x="364573" y="1083366"/>
                  </a:cubicBezTo>
                  <a:cubicBezTo>
                    <a:pt x="402145" y="1083366"/>
                    <a:pt x="439718" y="1082096"/>
                    <a:pt x="477290" y="1083366"/>
                  </a:cubicBezTo>
                  <a:cubicBezTo>
                    <a:pt x="533001" y="1084636"/>
                    <a:pt x="1144527" y="1074476"/>
                    <a:pt x="1201533" y="1077016"/>
                  </a:cubicBezTo>
                  <a:cubicBezTo>
                    <a:pt x="1226150" y="1078286"/>
                    <a:pt x="1250766" y="1079556"/>
                    <a:pt x="1274087" y="1079556"/>
                  </a:cubicBezTo>
                  <a:cubicBezTo>
                    <a:pt x="1316842" y="1082096"/>
                    <a:pt x="1358301" y="1078286"/>
                    <a:pt x="1401056" y="1082096"/>
                  </a:cubicBezTo>
                  <a:cubicBezTo>
                    <a:pt x="1436038" y="1084636"/>
                    <a:pt x="1471019" y="1084636"/>
                    <a:pt x="1506000" y="1087176"/>
                  </a:cubicBezTo>
                  <a:cubicBezTo>
                    <a:pt x="1557824" y="1090986"/>
                    <a:pt x="1609649" y="1093526"/>
                    <a:pt x="1661473" y="1094796"/>
                  </a:cubicBezTo>
                  <a:cubicBezTo>
                    <a:pt x="1680907" y="1094796"/>
                    <a:pt x="1698740" y="1093526"/>
                    <a:pt x="1719060" y="1093526"/>
                  </a:cubicBezTo>
                  <a:close/>
                </a:path>
              </a:pathLst>
            </a:custGeom>
            <a:solidFill>
              <a:srgbClr val="33725F"/>
            </a:solidFill>
          </p:spPr>
        </p:sp>
      </p:grpSp>
      <p:grpSp>
        <p:nvGrpSpPr>
          <p:cNvPr name="Group 54" id="54"/>
          <p:cNvGrpSpPr/>
          <p:nvPr/>
        </p:nvGrpSpPr>
        <p:grpSpPr>
          <a:xfrm rot="-10800000">
            <a:off x="14422611" y="6314617"/>
            <a:ext cx="2380605" cy="1521806"/>
            <a:chOff x="0" y="0"/>
            <a:chExt cx="1740435" cy="1112576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10160" y="16510"/>
              <a:ext cx="1717575" cy="1084636"/>
            </a:xfrm>
            <a:custGeom>
              <a:avLst/>
              <a:gdLst/>
              <a:ahLst/>
              <a:cxnLst/>
              <a:rect r="r" b="b" t="t" l="l"/>
              <a:pathLst>
                <a:path h="1084636" w="1717575">
                  <a:moveTo>
                    <a:pt x="1717575" y="1084636"/>
                  </a:moveTo>
                  <a:lnTo>
                    <a:pt x="0" y="1077016"/>
                  </a:lnTo>
                  <a:lnTo>
                    <a:pt x="0" y="389407"/>
                  </a:lnTo>
                  <a:lnTo>
                    <a:pt x="17780" y="19050"/>
                  </a:lnTo>
                  <a:lnTo>
                    <a:pt x="854301" y="0"/>
                  </a:lnTo>
                  <a:lnTo>
                    <a:pt x="1698525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6" id="56"/>
            <p:cNvSpPr/>
            <p:nvPr/>
          </p:nvSpPr>
          <p:spPr>
            <a:xfrm flipH="false" flipV="false" rot="0">
              <a:off x="-215" y="0"/>
              <a:ext cx="1741920" cy="1110601"/>
            </a:xfrm>
            <a:custGeom>
              <a:avLst/>
              <a:gdLst/>
              <a:ahLst/>
              <a:cxnLst/>
              <a:rect r="r" b="b" t="t" l="l"/>
              <a:pathLst>
                <a:path h="1110601" w="1741920">
                  <a:moveTo>
                    <a:pt x="1708900" y="21590"/>
                  </a:moveTo>
                  <a:cubicBezTo>
                    <a:pt x="1710170" y="34290"/>
                    <a:pt x="1710170" y="44450"/>
                    <a:pt x="1711440" y="54610"/>
                  </a:cubicBezTo>
                  <a:cubicBezTo>
                    <a:pt x="1713980" y="79586"/>
                    <a:pt x="1715250" y="101657"/>
                    <a:pt x="1717790" y="122940"/>
                  </a:cubicBezTo>
                  <a:cubicBezTo>
                    <a:pt x="1717790" y="153681"/>
                    <a:pt x="1730490" y="759836"/>
                    <a:pt x="1736840" y="790578"/>
                  </a:cubicBezTo>
                  <a:cubicBezTo>
                    <a:pt x="1743190" y="837084"/>
                    <a:pt x="1739380" y="884378"/>
                    <a:pt x="1739380" y="930884"/>
                  </a:cubicBezTo>
                  <a:cubicBezTo>
                    <a:pt x="1739380" y="971872"/>
                    <a:pt x="1740650" y="1009708"/>
                    <a:pt x="1741920" y="1050346"/>
                  </a:cubicBezTo>
                  <a:cubicBezTo>
                    <a:pt x="1741920" y="1071936"/>
                    <a:pt x="1741920" y="1085906"/>
                    <a:pt x="1741920" y="1110036"/>
                  </a:cubicBezTo>
                  <a:cubicBezTo>
                    <a:pt x="1719060" y="1110036"/>
                    <a:pt x="1698740" y="1111306"/>
                    <a:pt x="1678316" y="1110036"/>
                  </a:cubicBezTo>
                  <a:cubicBezTo>
                    <a:pt x="1594101" y="1104956"/>
                    <a:pt x="1508591" y="1111306"/>
                    <a:pt x="1424377" y="1106226"/>
                  </a:cubicBezTo>
                  <a:cubicBezTo>
                    <a:pt x="1373849" y="1102416"/>
                    <a:pt x="1324616" y="1104956"/>
                    <a:pt x="1274087" y="1102416"/>
                  </a:cubicBezTo>
                  <a:cubicBezTo>
                    <a:pt x="1250766" y="1101146"/>
                    <a:pt x="1227445" y="1099876"/>
                    <a:pt x="1204124" y="1098606"/>
                  </a:cubicBezTo>
                  <a:cubicBezTo>
                    <a:pt x="1189873" y="1098606"/>
                    <a:pt x="1176917" y="1099876"/>
                    <a:pt x="1162665" y="1099876"/>
                  </a:cubicBezTo>
                  <a:cubicBezTo>
                    <a:pt x="1126388" y="1098606"/>
                    <a:pt x="1026627" y="1099876"/>
                    <a:pt x="990350" y="1098606"/>
                  </a:cubicBezTo>
                  <a:cubicBezTo>
                    <a:pt x="964438" y="1097336"/>
                    <a:pt x="446196" y="1106226"/>
                    <a:pt x="420284" y="1104956"/>
                  </a:cubicBezTo>
                  <a:cubicBezTo>
                    <a:pt x="413806" y="1104956"/>
                    <a:pt x="406032" y="1106226"/>
                    <a:pt x="399554" y="1106226"/>
                  </a:cubicBezTo>
                  <a:cubicBezTo>
                    <a:pt x="384007" y="1106226"/>
                    <a:pt x="369755" y="1107496"/>
                    <a:pt x="354208" y="1107496"/>
                  </a:cubicBezTo>
                  <a:cubicBezTo>
                    <a:pt x="315340" y="1107496"/>
                    <a:pt x="277767" y="1106226"/>
                    <a:pt x="238899" y="1104956"/>
                  </a:cubicBezTo>
                  <a:cubicBezTo>
                    <a:pt x="215578" y="1103686"/>
                    <a:pt x="192258" y="1102416"/>
                    <a:pt x="170232" y="1101146"/>
                  </a:cubicBezTo>
                  <a:cubicBezTo>
                    <a:pt x="128773" y="1099876"/>
                    <a:pt x="87314" y="1098606"/>
                    <a:pt x="44665" y="1098606"/>
                  </a:cubicBezTo>
                  <a:cubicBezTo>
                    <a:pt x="34505" y="1098606"/>
                    <a:pt x="25615" y="1098606"/>
                    <a:pt x="15455" y="1097336"/>
                  </a:cubicBezTo>
                  <a:cubicBezTo>
                    <a:pt x="6565" y="1096066"/>
                    <a:pt x="1485" y="1089716"/>
                    <a:pt x="4025" y="1080826"/>
                  </a:cubicBezTo>
                  <a:cubicBezTo>
                    <a:pt x="12915" y="1049120"/>
                    <a:pt x="9105" y="1029414"/>
                    <a:pt x="7835" y="1008920"/>
                  </a:cubicBezTo>
                  <a:cubicBezTo>
                    <a:pt x="6565" y="967143"/>
                    <a:pt x="2755" y="926155"/>
                    <a:pt x="4025" y="884378"/>
                  </a:cubicBezTo>
                  <a:cubicBezTo>
                    <a:pt x="1485" y="832354"/>
                    <a:pt x="-3595" y="188363"/>
                    <a:pt x="4025" y="135551"/>
                  </a:cubicBezTo>
                  <a:cubicBezTo>
                    <a:pt x="5295" y="125304"/>
                    <a:pt x="4025" y="114269"/>
                    <a:pt x="5295" y="104022"/>
                  </a:cubicBezTo>
                  <a:cubicBezTo>
                    <a:pt x="6565" y="87469"/>
                    <a:pt x="9105" y="69339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4924" y="30480"/>
                    <a:pt x="75653" y="29210"/>
                  </a:cubicBezTo>
                  <a:cubicBezTo>
                    <a:pt x="110634" y="25400"/>
                    <a:pt x="145616" y="22860"/>
                    <a:pt x="181893" y="20320"/>
                  </a:cubicBezTo>
                  <a:cubicBezTo>
                    <a:pt x="206509" y="17780"/>
                    <a:pt x="231126" y="16510"/>
                    <a:pt x="254447" y="13970"/>
                  </a:cubicBezTo>
                  <a:cubicBezTo>
                    <a:pt x="277767" y="11430"/>
                    <a:pt x="302384" y="8890"/>
                    <a:pt x="325705" y="8890"/>
                  </a:cubicBezTo>
                  <a:cubicBezTo>
                    <a:pt x="351617" y="7620"/>
                    <a:pt x="377529" y="10160"/>
                    <a:pt x="403441" y="8890"/>
                  </a:cubicBezTo>
                  <a:cubicBezTo>
                    <a:pt x="435831" y="8890"/>
                    <a:pt x="1022740" y="6350"/>
                    <a:pt x="1055130" y="5080"/>
                  </a:cubicBezTo>
                  <a:cubicBezTo>
                    <a:pt x="1086224" y="3810"/>
                    <a:pt x="1117319" y="2540"/>
                    <a:pt x="1149709" y="2540"/>
                  </a:cubicBezTo>
                  <a:cubicBezTo>
                    <a:pt x="1202829" y="1270"/>
                    <a:pt x="1254653" y="0"/>
                    <a:pt x="1307773" y="0"/>
                  </a:cubicBezTo>
                  <a:cubicBezTo>
                    <a:pt x="1329798" y="0"/>
                    <a:pt x="1353119" y="2540"/>
                    <a:pt x="1375144" y="2540"/>
                  </a:cubicBezTo>
                  <a:cubicBezTo>
                    <a:pt x="1436038" y="3810"/>
                    <a:pt x="1498227" y="5080"/>
                    <a:pt x="1559120" y="7620"/>
                  </a:cubicBezTo>
                  <a:cubicBezTo>
                    <a:pt x="1591510" y="8890"/>
                    <a:pt x="1623900" y="12700"/>
                    <a:pt x="1656290" y="16510"/>
                  </a:cubicBezTo>
                  <a:cubicBezTo>
                    <a:pt x="1664064" y="16510"/>
                    <a:pt x="1671838" y="16510"/>
                    <a:pt x="1678316" y="16510"/>
                  </a:cubicBezTo>
                  <a:cubicBezTo>
                    <a:pt x="1689850" y="17780"/>
                    <a:pt x="1698740" y="20320"/>
                    <a:pt x="1708900" y="21590"/>
                  </a:cubicBezTo>
                  <a:close/>
                  <a:moveTo>
                    <a:pt x="1719060" y="1093526"/>
                  </a:moveTo>
                  <a:cubicBezTo>
                    <a:pt x="1720330" y="1077016"/>
                    <a:pt x="1721600" y="1064316"/>
                    <a:pt x="1721600" y="1051616"/>
                  </a:cubicBezTo>
                  <a:cubicBezTo>
                    <a:pt x="1720330" y="1005767"/>
                    <a:pt x="1719060" y="963990"/>
                    <a:pt x="1719060" y="919060"/>
                  </a:cubicBezTo>
                  <a:cubicBezTo>
                    <a:pt x="1719060" y="898566"/>
                    <a:pt x="1721600" y="878072"/>
                    <a:pt x="1720330" y="857578"/>
                  </a:cubicBezTo>
                  <a:cubicBezTo>
                    <a:pt x="1720330" y="838660"/>
                    <a:pt x="1719060" y="818954"/>
                    <a:pt x="1717790" y="800036"/>
                  </a:cubicBezTo>
                  <a:cubicBezTo>
                    <a:pt x="1712710" y="770872"/>
                    <a:pt x="1701280" y="167081"/>
                    <a:pt x="1701280" y="137916"/>
                  </a:cubicBezTo>
                  <a:cubicBezTo>
                    <a:pt x="1698740" y="113481"/>
                    <a:pt x="1696200" y="88257"/>
                    <a:pt x="1693660" y="63500"/>
                  </a:cubicBezTo>
                  <a:cubicBezTo>
                    <a:pt x="1692390" y="44450"/>
                    <a:pt x="1691120" y="43180"/>
                    <a:pt x="1674429" y="41910"/>
                  </a:cubicBezTo>
                  <a:cubicBezTo>
                    <a:pt x="1670542" y="41910"/>
                    <a:pt x="1667951" y="41910"/>
                    <a:pt x="1664064" y="40640"/>
                  </a:cubicBezTo>
                  <a:cubicBezTo>
                    <a:pt x="1631674" y="36830"/>
                    <a:pt x="1597988" y="31750"/>
                    <a:pt x="1565598" y="30480"/>
                  </a:cubicBezTo>
                  <a:cubicBezTo>
                    <a:pt x="1486566" y="26670"/>
                    <a:pt x="1406239" y="25400"/>
                    <a:pt x="1327207" y="22860"/>
                  </a:cubicBezTo>
                  <a:cubicBezTo>
                    <a:pt x="1315546" y="22860"/>
                    <a:pt x="1302590" y="22860"/>
                    <a:pt x="1290930" y="22860"/>
                  </a:cubicBezTo>
                  <a:cubicBezTo>
                    <a:pt x="1271496" y="22860"/>
                    <a:pt x="1252062" y="22860"/>
                    <a:pt x="1233923" y="22860"/>
                  </a:cubicBezTo>
                  <a:cubicBezTo>
                    <a:pt x="1192464" y="22860"/>
                    <a:pt x="1151005" y="22860"/>
                    <a:pt x="1110841" y="24130"/>
                  </a:cubicBezTo>
                  <a:cubicBezTo>
                    <a:pt x="1075860" y="25400"/>
                    <a:pt x="486360" y="29210"/>
                    <a:pt x="451378" y="29210"/>
                  </a:cubicBezTo>
                  <a:cubicBezTo>
                    <a:pt x="394372" y="29210"/>
                    <a:pt x="337365" y="26670"/>
                    <a:pt x="280359" y="33020"/>
                  </a:cubicBezTo>
                  <a:cubicBezTo>
                    <a:pt x="250560" y="36830"/>
                    <a:pt x="222056" y="36830"/>
                    <a:pt x="193553" y="38100"/>
                  </a:cubicBezTo>
                  <a:cubicBezTo>
                    <a:pt x="144320" y="41910"/>
                    <a:pt x="95087" y="45720"/>
                    <a:pt x="45935" y="50800"/>
                  </a:cubicBezTo>
                  <a:cubicBezTo>
                    <a:pt x="33235" y="50800"/>
                    <a:pt x="30695" y="53340"/>
                    <a:pt x="29425" y="66975"/>
                  </a:cubicBezTo>
                  <a:cubicBezTo>
                    <a:pt x="28155" y="81163"/>
                    <a:pt x="28155" y="95351"/>
                    <a:pt x="26885" y="109540"/>
                  </a:cubicBezTo>
                  <a:cubicBezTo>
                    <a:pt x="25615" y="133187"/>
                    <a:pt x="23075" y="156046"/>
                    <a:pt x="21805" y="179693"/>
                  </a:cubicBezTo>
                  <a:cubicBezTo>
                    <a:pt x="16725" y="204916"/>
                    <a:pt x="23075" y="821319"/>
                    <a:pt x="25615" y="846542"/>
                  </a:cubicBezTo>
                  <a:cubicBezTo>
                    <a:pt x="25615" y="873343"/>
                    <a:pt x="25615" y="900931"/>
                    <a:pt x="26885" y="927731"/>
                  </a:cubicBezTo>
                  <a:cubicBezTo>
                    <a:pt x="26885" y="947437"/>
                    <a:pt x="29425" y="967143"/>
                    <a:pt x="29425" y="986849"/>
                  </a:cubicBezTo>
                  <a:cubicBezTo>
                    <a:pt x="29425" y="1008131"/>
                    <a:pt x="29425" y="1029414"/>
                    <a:pt x="28155" y="1051616"/>
                  </a:cubicBezTo>
                  <a:cubicBezTo>
                    <a:pt x="28155" y="1055426"/>
                    <a:pt x="28155" y="1057966"/>
                    <a:pt x="28155" y="1061776"/>
                  </a:cubicBezTo>
                  <a:cubicBezTo>
                    <a:pt x="28155" y="1071936"/>
                    <a:pt x="31965" y="1075746"/>
                    <a:pt x="40855" y="1075746"/>
                  </a:cubicBezTo>
                  <a:cubicBezTo>
                    <a:pt x="57515" y="1075746"/>
                    <a:pt x="75653" y="1077016"/>
                    <a:pt x="92496" y="1077016"/>
                  </a:cubicBezTo>
                  <a:cubicBezTo>
                    <a:pt x="117113" y="1077016"/>
                    <a:pt x="143025" y="1074476"/>
                    <a:pt x="167641" y="1077016"/>
                  </a:cubicBezTo>
                  <a:cubicBezTo>
                    <a:pt x="207805" y="1080826"/>
                    <a:pt x="247969" y="1083366"/>
                    <a:pt x="288132" y="1082096"/>
                  </a:cubicBezTo>
                  <a:cubicBezTo>
                    <a:pt x="314044" y="1080826"/>
                    <a:pt x="338661" y="1083366"/>
                    <a:pt x="364573" y="1083366"/>
                  </a:cubicBezTo>
                  <a:cubicBezTo>
                    <a:pt x="402145" y="1083366"/>
                    <a:pt x="439718" y="1082096"/>
                    <a:pt x="477290" y="1083366"/>
                  </a:cubicBezTo>
                  <a:cubicBezTo>
                    <a:pt x="533001" y="1084636"/>
                    <a:pt x="1144527" y="1074476"/>
                    <a:pt x="1201533" y="1077016"/>
                  </a:cubicBezTo>
                  <a:cubicBezTo>
                    <a:pt x="1226150" y="1078286"/>
                    <a:pt x="1250766" y="1079556"/>
                    <a:pt x="1274087" y="1079556"/>
                  </a:cubicBezTo>
                  <a:cubicBezTo>
                    <a:pt x="1316842" y="1082096"/>
                    <a:pt x="1358301" y="1078286"/>
                    <a:pt x="1401056" y="1082096"/>
                  </a:cubicBezTo>
                  <a:cubicBezTo>
                    <a:pt x="1436038" y="1084636"/>
                    <a:pt x="1471019" y="1084636"/>
                    <a:pt x="1506000" y="1087176"/>
                  </a:cubicBezTo>
                  <a:cubicBezTo>
                    <a:pt x="1557824" y="1090986"/>
                    <a:pt x="1609649" y="1093526"/>
                    <a:pt x="1661473" y="1094796"/>
                  </a:cubicBezTo>
                  <a:cubicBezTo>
                    <a:pt x="1680907" y="1094796"/>
                    <a:pt x="1698740" y="1093526"/>
                    <a:pt x="1719060" y="1093526"/>
                  </a:cubicBezTo>
                  <a:close/>
                </a:path>
              </a:pathLst>
            </a:custGeom>
            <a:solidFill>
              <a:srgbClr val="33725F"/>
            </a:solid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14422611" y="2860459"/>
            <a:ext cx="2380605" cy="1521806"/>
            <a:chOff x="0" y="0"/>
            <a:chExt cx="1740435" cy="1112576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10160" y="16510"/>
              <a:ext cx="1717575" cy="1084636"/>
            </a:xfrm>
            <a:custGeom>
              <a:avLst/>
              <a:gdLst/>
              <a:ahLst/>
              <a:cxnLst/>
              <a:rect r="r" b="b" t="t" l="l"/>
              <a:pathLst>
                <a:path h="1084636" w="1717575">
                  <a:moveTo>
                    <a:pt x="1717575" y="1084636"/>
                  </a:moveTo>
                  <a:lnTo>
                    <a:pt x="0" y="1077016"/>
                  </a:lnTo>
                  <a:lnTo>
                    <a:pt x="0" y="389407"/>
                  </a:lnTo>
                  <a:lnTo>
                    <a:pt x="17780" y="19050"/>
                  </a:lnTo>
                  <a:lnTo>
                    <a:pt x="854301" y="0"/>
                  </a:lnTo>
                  <a:lnTo>
                    <a:pt x="1698525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9" id="59"/>
            <p:cNvSpPr/>
            <p:nvPr/>
          </p:nvSpPr>
          <p:spPr>
            <a:xfrm flipH="false" flipV="false" rot="0">
              <a:off x="-215" y="0"/>
              <a:ext cx="1741920" cy="1110601"/>
            </a:xfrm>
            <a:custGeom>
              <a:avLst/>
              <a:gdLst/>
              <a:ahLst/>
              <a:cxnLst/>
              <a:rect r="r" b="b" t="t" l="l"/>
              <a:pathLst>
                <a:path h="1110601" w="1741920">
                  <a:moveTo>
                    <a:pt x="1708900" y="21590"/>
                  </a:moveTo>
                  <a:cubicBezTo>
                    <a:pt x="1710170" y="34290"/>
                    <a:pt x="1710170" y="44450"/>
                    <a:pt x="1711440" y="54610"/>
                  </a:cubicBezTo>
                  <a:cubicBezTo>
                    <a:pt x="1713980" y="79586"/>
                    <a:pt x="1715250" y="101657"/>
                    <a:pt x="1717790" y="122940"/>
                  </a:cubicBezTo>
                  <a:cubicBezTo>
                    <a:pt x="1717790" y="153681"/>
                    <a:pt x="1730490" y="759836"/>
                    <a:pt x="1736840" y="790578"/>
                  </a:cubicBezTo>
                  <a:cubicBezTo>
                    <a:pt x="1743190" y="837084"/>
                    <a:pt x="1739380" y="884378"/>
                    <a:pt x="1739380" y="930884"/>
                  </a:cubicBezTo>
                  <a:cubicBezTo>
                    <a:pt x="1739380" y="971872"/>
                    <a:pt x="1740650" y="1009708"/>
                    <a:pt x="1741920" y="1050346"/>
                  </a:cubicBezTo>
                  <a:cubicBezTo>
                    <a:pt x="1741920" y="1071936"/>
                    <a:pt x="1741920" y="1085906"/>
                    <a:pt x="1741920" y="1110036"/>
                  </a:cubicBezTo>
                  <a:cubicBezTo>
                    <a:pt x="1719060" y="1110036"/>
                    <a:pt x="1698740" y="1111306"/>
                    <a:pt x="1678316" y="1110036"/>
                  </a:cubicBezTo>
                  <a:cubicBezTo>
                    <a:pt x="1594101" y="1104956"/>
                    <a:pt x="1508591" y="1111306"/>
                    <a:pt x="1424377" y="1106226"/>
                  </a:cubicBezTo>
                  <a:cubicBezTo>
                    <a:pt x="1373849" y="1102416"/>
                    <a:pt x="1324616" y="1104956"/>
                    <a:pt x="1274087" y="1102416"/>
                  </a:cubicBezTo>
                  <a:cubicBezTo>
                    <a:pt x="1250766" y="1101146"/>
                    <a:pt x="1227445" y="1099876"/>
                    <a:pt x="1204124" y="1098606"/>
                  </a:cubicBezTo>
                  <a:cubicBezTo>
                    <a:pt x="1189873" y="1098606"/>
                    <a:pt x="1176917" y="1099876"/>
                    <a:pt x="1162665" y="1099876"/>
                  </a:cubicBezTo>
                  <a:cubicBezTo>
                    <a:pt x="1126388" y="1098606"/>
                    <a:pt x="1026627" y="1099876"/>
                    <a:pt x="990350" y="1098606"/>
                  </a:cubicBezTo>
                  <a:cubicBezTo>
                    <a:pt x="964438" y="1097336"/>
                    <a:pt x="446196" y="1106226"/>
                    <a:pt x="420284" y="1104956"/>
                  </a:cubicBezTo>
                  <a:cubicBezTo>
                    <a:pt x="413806" y="1104956"/>
                    <a:pt x="406032" y="1106226"/>
                    <a:pt x="399554" y="1106226"/>
                  </a:cubicBezTo>
                  <a:cubicBezTo>
                    <a:pt x="384007" y="1106226"/>
                    <a:pt x="369755" y="1107496"/>
                    <a:pt x="354208" y="1107496"/>
                  </a:cubicBezTo>
                  <a:cubicBezTo>
                    <a:pt x="315340" y="1107496"/>
                    <a:pt x="277767" y="1106226"/>
                    <a:pt x="238899" y="1104956"/>
                  </a:cubicBezTo>
                  <a:cubicBezTo>
                    <a:pt x="215578" y="1103686"/>
                    <a:pt x="192258" y="1102416"/>
                    <a:pt x="170232" y="1101146"/>
                  </a:cubicBezTo>
                  <a:cubicBezTo>
                    <a:pt x="128773" y="1099876"/>
                    <a:pt x="87314" y="1098606"/>
                    <a:pt x="44665" y="1098606"/>
                  </a:cubicBezTo>
                  <a:cubicBezTo>
                    <a:pt x="34505" y="1098606"/>
                    <a:pt x="25615" y="1098606"/>
                    <a:pt x="15455" y="1097336"/>
                  </a:cubicBezTo>
                  <a:cubicBezTo>
                    <a:pt x="6565" y="1096066"/>
                    <a:pt x="1485" y="1089716"/>
                    <a:pt x="4025" y="1080826"/>
                  </a:cubicBezTo>
                  <a:cubicBezTo>
                    <a:pt x="12915" y="1049120"/>
                    <a:pt x="9105" y="1029414"/>
                    <a:pt x="7835" y="1008920"/>
                  </a:cubicBezTo>
                  <a:cubicBezTo>
                    <a:pt x="6565" y="967143"/>
                    <a:pt x="2755" y="926155"/>
                    <a:pt x="4025" y="884378"/>
                  </a:cubicBezTo>
                  <a:cubicBezTo>
                    <a:pt x="1485" y="832354"/>
                    <a:pt x="-3595" y="188363"/>
                    <a:pt x="4025" y="135551"/>
                  </a:cubicBezTo>
                  <a:cubicBezTo>
                    <a:pt x="5295" y="125304"/>
                    <a:pt x="4025" y="114269"/>
                    <a:pt x="5295" y="104022"/>
                  </a:cubicBezTo>
                  <a:cubicBezTo>
                    <a:pt x="6565" y="87469"/>
                    <a:pt x="9105" y="69339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4924" y="30480"/>
                    <a:pt x="75653" y="29210"/>
                  </a:cubicBezTo>
                  <a:cubicBezTo>
                    <a:pt x="110634" y="25400"/>
                    <a:pt x="145616" y="22860"/>
                    <a:pt x="181893" y="20320"/>
                  </a:cubicBezTo>
                  <a:cubicBezTo>
                    <a:pt x="206509" y="17780"/>
                    <a:pt x="231126" y="16510"/>
                    <a:pt x="254447" y="13970"/>
                  </a:cubicBezTo>
                  <a:cubicBezTo>
                    <a:pt x="277767" y="11430"/>
                    <a:pt x="302384" y="8890"/>
                    <a:pt x="325705" y="8890"/>
                  </a:cubicBezTo>
                  <a:cubicBezTo>
                    <a:pt x="351617" y="7620"/>
                    <a:pt x="377529" y="10160"/>
                    <a:pt x="403441" y="8890"/>
                  </a:cubicBezTo>
                  <a:cubicBezTo>
                    <a:pt x="435831" y="8890"/>
                    <a:pt x="1022740" y="6350"/>
                    <a:pt x="1055130" y="5080"/>
                  </a:cubicBezTo>
                  <a:cubicBezTo>
                    <a:pt x="1086224" y="3810"/>
                    <a:pt x="1117319" y="2540"/>
                    <a:pt x="1149709" y="2540"/>
                  </a:cubicBezTo>
                  <a:cubicBezTo>
                    <a:pt x="1202829" y="1270"/>
                    <a:pt x="1254653" y="0"/>
                    <a:pt x="1307773" y="0"/>
                  </a:cubicBezTo>
                  <a:cubicBezTo>
                    <a:pt x="1329798" y="0"/>
                    <a:pt x="1353119" y="2540"/>
                    <a:pt x="1375144" y="2540"/>
                  </a:cubicBezTo>
                  <a:cubicBezTo>
                    <a:pt x="1436038" y="3810"/>
                    <a:pt x="1498227" y="5080"/>
                    <a:pt x="1559120" y="7620"/>
                  </a:cubicBezTo>
                  <a:cubicBezTo>
                    <a:pt x="1591510" y="8890"/>
                    <a:pt x="1623900" y="12700"/>
                    <a:pt x="1656290" y="16510"/>
                  </a:cubicBezTo>
                  <a:cubicBezTo>
                    <a:pt x="1664064" y="16510"/>
                    <a:pt x="1671838" y="16510"/>
                    <a:pt x="1678316" y="16510"/>
                  </a:cubicBezTo>
                  <a:cubicBezTo>
                    <a:pt x="1689850" y="17780"/>
                    <a:pt x="1698740" y="20320"/>
                    <a:pt x="1708900" y="21590"/>
                  </a:cubicBezTo>
                  <a:close/>
                  <a:moveTo>
                    <a:pt x="1719060" y="1093526"/>
                  </a:moveTo>
                  <a:cubicBezTo>
                    <a:pt x="1720330" y="1077016"/>
                    <a:pt x="1721600" y="1064316"/>
                    <a:pt x="1721600" y="1051616"/>
                  </a:cubicBezTo>
                  <a:cubicBezTo>
                    <a:pt x="1720330" y="1005767"/>
                    <a:pt x="1719060" y="963990"/>
                    <a:pt x="1719060" y="919060"/>
                  </a:cubicBezTo>
                  <a:cubicBezTo>
                    <a:pt x="1719060" y="898566"/>
                    <a:pt x="1721600" y="878072"/>
                    <a:pt x="1720330" y="857578"/>
                  </a:cubicBezTo>
                  <a:cubicBezTo>
                    <a:pt x="1720330" y="838660"/>
                    <a:pt x="1719060" y="818954"/>
                    <a:pt x="1717790" y="800036"/>
                  </a:cubicBezTo>
                  <a:cubicBezTo>
                    <a:pt x="1712710" y="770872"/>
                    <a:pt x="1701280" y="167081"/>
                    <a:pt x="1701280" y="137916"/>
                  </a:cubicBezTo>
                  <a:cubicBezTo>
                    <a:pt x="1698740" y="113481"/>
                    <a:pt x="1696200" y="88257"/>
                    <a:pt x="1693660" y="63500"/>
                  </a:cubicBezTo>
                  <a:cubicBezTo>
                    <a:pt x="1692390" y="44450"/>
                    <a:pt x="1691120" y="43180"/>
                    <a:pt x="1674429" y="41910"/>
                  </a:cubicBezTo>
                  <a:cubicBezTo>
                    <a:pt x="1670542" y="41910"/>
                    <a:pt x="1667951" y="41910"/>
                    <a:pt x="1664064" y="40640"/>
                  </a:cubicBezTo>
                  <a:cubicBezTo>
                    <a:pt x="1631674" y="36830"/>
                    <a:pt x="1597988" y="31750"/>
                    <a:pt x="1565598" y="30480"/>
                  </a:cubicBezTo>
                  <a:cubicBezTo>
                    <a:pt x="1486566" y="26670"/>
                    <a:pt x="1406239" y="25400"/>
                    <a:pt x="1327207" y="22860"/>
                  </a:cubicBezTo>
                  <a:cubicBezTo>
                    <a:pt x="1315546" y="22860"/>
                    <a:pt x="1302590" y="22860"/>
                    <a:pt x="1290930" y="22860"/>
                  </a:cubicBezTo>
                  <a:cubicBezTo>
                    <a:pt x="1271496" y="22860"/>
                    <a:pt x="1252062" y="22860"/>
                    <a:pt x="1233923" y="22860"/>
                  </a:cubicBezTo>
                  <a:cubicBezTo>
                    <a:pt x="1192464" y="22860"/>
                    <a:pt x="1151005" y="22860"/>
                    <a:pt x="1110841" y="24130"/>
                  </a:cubicBezTo>
                  <a:cubicBezTo>
                    <a:pt x="1075860" y="25400"/>
                    <a:pt x="486360" y="29210"/>
                    <a:pt x="451378" y="29210"/>
                  </a:cubicBezTo>
                  <a:cubicBezTo>
                    <a:pt x="394372" y="29210"/>
                    <a:pt x="337365" y="26670"/>
                    <a:pt x="280359" y="33020"/>
                  </a:cubicBezTo>
                  <a:cubicBezTo>
                    <a:pt x="250560" y="36830"/>
                    <a:pt x="222056" y="36830"/>
                    <a:pt x="193553" y="38100"/>
                  </a:cubicBezTo>
                  <a:cubicBezTo>
                    <a:pt x="144320" y="41910"/>
                    <a:pt x="95087" y="45720"/>
                    <a:pt x="45935" y="50800"/>
                  </a:cubicBezTo>
                  <a:cubicBezTo>
                    <a:pt x="33235" y="50800"/>
                    <a:pt x="30695" y="53340"/>
                    <a:pt x="29425" y="66975"/>
                  </a:cubicBezTo>
                  <a:cubicBezTo>
                    <a:pt x="28155" y="81163"/>
                    <a:pt x="28155" y="95351"/>
                    <a:pt x="26885" y="109540"/>
                  </a:cubicBezTo>
                  <a:cubicBezTo>
                    <a:pt x="25615" y="133187"/>
                    <a:pt x="23075" y="156046"/>
                    <a:pt x="21805" y="179693"/>
                  </a:cubicBezTo>
                  <a:cubicBezTo>
                    <a:pt x="16725" y="204916"/>
                    <a:pt x="23075" y="821319"/>
                    <a:pt x="25615" y="846542"/>
                  </a:cubicBezTo>
                  <a:cubicBezTo>
                    <a:pt x="25615" y="873343"/>
                    <a:pt x="25615" y="900931"/>
                    <a:pt x="26885" y="927731"/>
                  </a:cubicBezTo>
                  <a:cubicBezTo>
                    <a:pt x="26885" y="947437"/>
                    <a:pt x="29425" y="967143"/>
                    <a:pt x="29425" y="986849"/>
                  </a:cubicBezTo>
                  <a:cubicBezTo>
                    <a:pt x="29425" y="1008131"/>
                    <a:pt x="29425" y="1029414"/>
                    <a:pt x="28155" y="1051616"/>
                  </a:cubicBezTo>
                  <a:cubicBezTo>
                    <a:pt x="28155" y="1055426"/>
                    <a:pt x="28155" y="1057966"/>
                    <a:pt x="28155" y="1061776"/>
                  </a:cubicBezTo>
                  <a:cubicBezTo>
                    <a:pt x="28155" y="1071936"/>
                    <a:pt x="31965" y="1075746"/>
                    <a:pt x="40855" y="1075746"/>
                  </a:cubicBezTo>
                  <a:cubicBezTo>
                    <a:pt x="57515" y="1075746"/>
                    <a:pt x="75653" y="1077016"/>
                    <a:pt x="92496" y="1077016"/>
                  </a:cubicBezTo>
                  <a:cubicBezTo>
                    <a:pt x="117113" y="1077016"/>
                    <a:pt x="143025" y="1074476"/>
                    <a:pt x="167641" y="1077016"/>
                  </a:cubicBezTo>
                  <a:cubicBezTo>
                    <a:pt x="207805" y="1080826"/>
                    <a:pt x="247969" y="1083366"/>
                    <a:pt x="288132" y="1082096"/>
                  </a:cubicBezTo>
                  <a:cubicBezTo>
                    <a:pt x="314044" y="1080826"/>
                    <a:pt x="338661" y="1083366"/>
                    <a:pt x="364573" y="1083366"/>
                  </a:cubicBezTo>
                  <a:cubicBezTo>
                    <a:pt x="402145" y="1083366"/>
                    <a:pt x="439718" y="1082096"/>
                    <a:pt x="477290" y="1083366"/>
                  </a:cubicBezTo>
                  <a:cubicBezTo>
                    <a:pt x="533001" y="1084636"/>
                    <a:pt x="1144527" y="1074476"/>
                    <a:pt x="1201533" y="1077016"/>
                  </a:cubicBezTo>
                  <a:cubicBezTo>
                    <a:pt x="1226150" y="1078286"/>
                    <a:pt x="1250766" y="1079556"/>
                    <a:pt x="1274087" y="1079556"/>
                  </a:cubicBezTo>
                  <a:cubicBezTo>
                    <a:pt x="1316842" y="1082096"/>
                    <a:pt x="1358301" y="1078286"/>
                    <a:pt x="1401056" y="1082096"/>
                  </a:cubicBezTo>
                  <a:cubicBezTo>
                    <a:pt x="1436038" y="1084636"/>
                    <a:pt x="1471019" y="1084636"/>
                    <a:pt x="1506000" y="1087176"/>
                  </a:cubicBezTo>
                  <a:cubicBezTo>
                    <a:pt x="1557824" y="1090986"/>
                    <a:pt x="1609649" y="1093526"/>
                    <a:pt x="1661473" y="1094796"/>
                  </a:cubicBezTo>
                  <a:cubicBezTo>
                    <a:pt x="1680907" y="1094796"/>
                    <a:pt x="1698740" y="1093526"/>
                    <a:pt x="1719060" y="1093526"/>
                  </a:cubicBezTo>
                  <a:close/>
                </a:path>
              </a:pathLst>
            </a:custGeom>
            <a:solidFill>
              <a:srgbClr val="33725F"/>
            </a:solidFill>
          </p:spPr>
        </p:sp>
      </p:grpSp>
      <p:grpSp>
        <p:nvGrpSpPr>
          <p:cNvPr name="Group 60" id="60"/>
          <p:cNvGrpSpPr/>
          <p:nvPr/>
        </p:nvGrpSpPr>
        <p:grpSpPr>
          <a:xfrm rot="-10800000">
            <a:off x="14422611" y="8073777"/>
            <a:ext cx="2380605" cy="1521806"/>
            <a:chOff x="0" y="0"/>
            <a:chExt cx="1740435" cy="1112576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10160" y="16510"/>
              <a:ext cx="1717575" cy="1084636"/>
            </a:xfrm>
            <a:custGeom>
              <a:avLst/>
              <a:gdLst/>
              <a:ahLst/>
              <a:cxnLst/>
              <a:rect r="r" b="b" t="t" l="l"/>
              <a:pathLst>
                <a:path h="1084636" w="1717575">
                  <a:moveTo>
                    <a:pt x="1717575" y="1084636"/>
                  </a:moveTo>
                  <a:lnTo>
                    <a:pt x="0" y="1077016"/>
                  </a:lnTo>
                  <a:lnTo>
                    <a:pt x="0" y="389407"/>
                  </a:lnTo>
                  <a:lnTo>
                    <a:pt x="17780" y="19050"/>
                  </a:lnTo>
                  <a:lnTo>
                    <a:pt x="854301" y="0"/>
                  </a:lnTo>
                  <a:lnTo>
                    <a:pt x="1698525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2" id="62"/>
            <p:cNvSpPr/>
            <p:nvPr/>
          </p:nvSpPr>
          <p:spPr>
            <a:xfrm flipH="false" flipV="false" rot="0">
              <a:off x="-215" y="0"/>
              <a:ext cx="1741920" cy="1110601"/>
            </a:xfrm>
            <a:custGeom>
              <a:avLst/>
              <a:gdLst/>
              <a:ahLst/>
              <a:cxnLst/>
              <a:rect r="r" b="b" t="t" l="l"/>
              <a:pathLst>
                <a:path h="1110601" w="1741920">
                  <a:moveTo>
                    <a:pt x="1708900" y="21590"/>
                  </a:moveTo>
                  <a:cubicBezTo>
                    <a:pt x="1710170" y="34290"/>
                    <a:pt x="1710170" y="44450"/>
                    <a:pt x="1711440" y="54610"/>
                  </a:cubicBezTo>
                  <a:cubicBezTo>
                    <a:pt x="1713980" y="79586"/>
                    <a:pt x="1715250" y="101657"/>
                    <a:pt x="1717790" y="122940"/>
                  </a:cubicBezTo>
                  <a:cubicBezTo>
                    <a:pt x="1717790" y="153681"/>
                    <a:pt x="1730490" y="759836"/>
                    <a:pt x="1736840" y="790578"/>
                  </a:cubicBezTo>
                  <a:cubicBezTo>
                    <a:pt x="1743190" y="837084"/>
                    <a:pt x="1739380" y="884378"/>
                    <a:pt x="1739380" y="930884"/>
                  </a:cubicBezTo>
                  <a:cubicBezTo>
                    <a:pt x="1739380" y="971872"/>
                    <a:pt x="1740650" y="1009708"/>
                    <a:pt x="1741920" y="1050346"/>
                  </a:cubicBezTo>
                  <a:cubicBezTo>
                    <a:pt x="1741920" y="1071936"/>
                    <a:pt x="1741920" y="1085906"/>
                    <a:pt x="1741920" y="1110036"/>
                  </a:cubicBezTo>
                  <a:cubicBezTo>
                    <a:pt x="1719060" y="1110036"/>
                    <a:pt x="1698740" y="1111306"/>
                    <a:pt x="1678316" y="1110036"/>
                  </a:cubicBezTo>
                  <a:cubicBezTo>
                    <a:pt x="1594101" y="1104956"/>
                    <a:pt x="1508591" y="1111306"/>
                    <a:pt x="1424377" y="1106226"/>
                  </a:cubicBezTo>
                  <a:cubicBezTo>
                    <a:pt x="1373849" y="1102416"/>
                    <a:pt x="1324616" y="1104956"/>
                    <a:pt x="1274087" y="1102416"/>
                  </a:cubicBezTo>
                  <a:cubicBezTo>
                    <a:pt x="1250766" y="1101146"/>
                    <a:pt x="1227445" y="1099876"/>
                    <a:pt x="1204124" y="1098606"/>
                  </a:cubicBezTo>
                  <a:cubicBezTo>
                    <a:pt x="1189873" y="1098606"/>
                    <a:pt x="1176917" y="1099876"/>
                    <a:pt x="1162665" y="1099876"/>
                  </a:cubicBezTo>
                  <a:cubicBezTo>
                    <a:pt x="1126388" y="1098606"/>
                    <a:pt x="1026627" y="1099876"/>
                    <a:pt x="990350" y="1098606"/>
                  </a:cubicBezTo>
                  <a:cubicBezTo>
                    <a:pt x="964438" y="1097336"/>
                    <a:pt x="446196" y="1106226"/>
                    <a:pt x="420284" y="1104956"/>
                  </a:cubicBezTo>
                  <a:cubicBezTo>
                    <a:pt x="413806" y="1104956"/>
                    <a:pt x="406032" y="1106226"/>
                    <a:pt x="399554" y="1106226"/>
                  </a:cubicBezTo>
                  <a:cubicBezTo>
                    <a:pt x="384007" y="1106226"/>
                    <a:pt x="369755" y="1107496"/>
                    <a:pt x="354208" y="1107496"/>
                  </a:cubicBezTo>
                  <a:cubicBezTo>
                    <a:pt x="315340" y="1107496"/>
                    <a:pt x="277767" y="1106226"/>
                    <a:pt x="238899" y="1104956"/>
                  </a:cubicBezTo>
                  <a:cubicBezTo>
                    <a:pt x="215578" y="1103686"/>
                    <a:pt x="192258" y="1102416"/>
                    <a:pt x="170232" y="1101146"/>
                  </a:cubicBezTo>
                  <a:cubicBezTo>
                    <a:pt x="128773" y="1099876"/>
                    <a:pt x="87314" y="1098606"/>
                    <a:pt x="44665" y="1098606"/>
                  </a:cubicBezTo>
                  <a:cubicBezTo>
                    <a:pt x="34505" y="1098606"/>
                    <a:pt x="25615" y="1098606"/>
                    <a:pt x="15455" y="1097336"/>
                  </a:cubicBezTo>
                  <a:cubicBezTo>
                    <a:pt x="6565" y="1096066"/>
                    <a:pt x="1485" y="1089716"/>
                    <a:pt x="4025" y="1080826"/>
                  </a:cubicBezTo>
                  <a:cubicBezTo>
                    <a:pt x="12915" y="1049120"/>
                    <a:pt x="9105" y="1029414"/>
                    <a:pt x="7835" y="1008920"/>
                  </a:cubicBezTo>
                  <a:cubicBezTo>
                    <a:pt x="6565" y="967143"/>
                    <a:pt x="2755" y="926155"/>
                    <a:pt x="4025" y="884378"/>
                  </a:cubicBezTo>
                  <a:cubicBezTo>
                    <a:pt x="1485" y="832354"/>
                    <a:pt x="-3595" y="188363"/>
                    <a:pt x="4025" y="135551"/>
                  </a:cubicBezTo>
                  <a:cubicBezTo>
                    <a:pt x="5295" y="125304"/>
                    <a:pt x="4025" y="114269"/>
                    <a:pt x="5295" y="104022"/>
                  </a:cubicBezTo>
                  <a:cubicBezTo>
                    <a:pt x="6565" y="87469"/>
                    <a:pt x="9105" y="69339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4924" y="30480"/>
                    <a:pt x="75653" y="29210"/>
                  </a:cubicBezTo>
                  <a:cubicBezTo>
                    <a:pt x="110634" y="25400"/>
                    <a:pt x="145616" y="22860"/>
                    <a:pt x="181893" y="20320"/>
                  </a:cubicBezTo>
                  <a:cubicBezTo>
                    <a:pt x="206509" y="17780"/>
                    <a:pt x="231126" y="16510"/>
                    <a:pt x="254447" y="13970"/>
                  </a:cubicBezTo>
                  <a:cubicBezTo>
                    <a:pt x="277767" y="11430"/>
                    <a:pt x="302384" y="8890"/>
                    <a:pt x="325705" y="8890"/>
                  </a:cubicBezTo>
                  <a:cubicBezTo>
                    <a:pt x="351617" y="7620"/>
                    <a:pt x="377529" y="10160"/>
                    <a:pt x="403441" y="8890"/>
                  </a:cubicBezTo>
                  <a:cubicBezTo>
                    <a:pt x="435831" y="8890"/>
                    <a:pt x="1022740" y="6350"/>
                    <a:pt x="1055130" y="5080"/>
                  </a:cubicBezTo>
                  <a:cubicBezTo>
                    <a:pt x="1086224" y="3810"/>
                    <a:pt x="1117319" y="2540"/>
                    <a:pt x="1149709" y="2540"/>
                  </a:cubicBezTo>
                  <a:cubicBezTo>
                    <a:pt x="1202829" y="1270"/>
                    <a:pt x="1254653" y="0"/>
                    <a:pt x="1307773" y="0"/>
                  </a:cubicBezTo>
                  <a:cubicBezTo>
                    <a:pt x="1329798" y="0"/>
                    <a:pt x="1353119" y="2540"/>
                    <a:pt x="1375144" y="2540"/>
                  </a:cubicBezTo>
                  <a:cubicBezTo>
                    <a:pt x="1436038" y="3810"/>
                    <a:pt x="1498227" y="5080"/>
                    <a:pt x="1559120" y="7620"/>
                  </a:cubicBezTo>
                  <a:cubicBezTo>
                    <a:pt x="1591510" y="8890"/>
                    <a:pt x="1623900" y="12700"/>
                    <a:pt x="1656290" y="16510"/>
                  </a:cubicBezTo>
                  <a:cubicBezTo>
                    <a:pt x="1664064" y="16510"/>
                    <a:pt x="1671838" y="16510"/>
                    <a:pt x="1678316" y="16510"/>
                  </a:cubicBezTo>
                  <a:cubicBezTo>
                    <a:pt x="1689850" y="17780"/>
                    <a:pt x="1698740" y="20320"/>
                    <a:pt x="1708900" y="21590"/>
                  </a:cubicBezTo>
                  <a:close/>
                  <a:moveTo>
                    <a:pt x="1719060" y="1093526"/>
                  </a:moveTo>
                  <a:cubicBezTo>
                    <a:pt x="1720330" y="1077016"/>
                    <a:pt x="1721600" y="1064316"/>
                    <a:pt x="1721600" y="1051616"/>
                  </a:cubicBezTo>
                  <a:cubicBezTo>
                    <a:pt x="1720330" y="1005767"/>
                    <a:pt x="1719060" y="963990"/>
                    <a:pt x="1719060" y="919060"/>
                  </a:cubicBezTo>
                  <a:cubicBezTo>
                    <a:pt x="1719060" y="898566"/>
                    <a:pt x="1721600" y="878072"/>
                    <a:pt x="1720330" y="857578"/>
                  </a:cubicBezTo>
                  <a:cubicBezTo>
                    <a:pt x="1720330" y="838660"/>
                    <a:pt x="1719060" y="818954"/>
                    <a:pt x="1717790" y="800036"/>
                  </a:cubicBezTo>
                  <a:cubicBezTo>
                    <a:pt x="1712710" y="770872"/>
                    <a:pt x="1701280" y="167081"/>
                    <a:pt x="1701280" y="137916"/>
                  </a:cubicBezTo>
                  <a:cubicBezTo>
                    <a:pt x="1698740" y="113481"/>
                    <a:pt x="1696200" y="88257"/>
                    <a:pt x="1693660" y="63500"/>
                  </a:cubicBezTo>
                  <a:cubicBezTo>
                    <a:pt x="1692390" y="44450"/>
                    <a:pt x="1691120" y="43180"/>
                    <a:pt x="1674429" y="41910"/>
                  </a:cubicBezTo>
                  <a:cubicBezTo>
                    <a:pt x="1670542" y="41910"/>
                    <a:pt x="1667951" y="41910"/>
                    <a:pt x="1664064" y="40640"/>
                  </a:cubicBezTo>
                  <a:cubicBezTo>
                    <a:pt x="1631674" y="36830"/>
                    <a:pt x="1597988" y="31750"/>
                    <a:pt x="1565598" y="30480"/>
                  </a:cubicBezTo>
                  <a:cubicBezTo>
                    <a:pt x="1486566" y="26670"/>
                    <a:pt x="1406239" y="25400"/>
                    <a:pt x="1327207" y="22860"/>
                  </a:cubicBezTo>
                  <a:cubicBezTo>
                    <a:pt x="1315546" y="22860"/>
                    <a:pt x="1302590" y="22860"/>
                    <a:pt x="1290930" y="22860"/>
                  </a:cubicBezTo>
                  <a:cubicBezTo>
                    <a:pt x="1271496" y="22860"/>
                    <a:pt x="1252062" y="22860"/>
                    <a:pt x="1233923" y="22860"/>
                  </a:cubicBezTo>
                  <a:cubicBezTo>
                    <a:pt x="1192464" y="22860"/>
                    <a:pt x="1151005" y="22860"/>
                    <a:pt x="1110841" y="24130"/>
                  </a:cubicBezTo>
                  <a:cubicBezTo>
                    <a:pt x="1075860" y="25400"/>
                    <a:pt x="486360" y="29210"/>
                    <a:pt x="451378" y="29210"/>
                  </a:cubicBezTo>
                  <a:cubicBezTo>
                    <a:pt x="394372" y="29210"/>
                    <a:pt x="337365" y="26670"/>
                    <a:pt x="280359" y="33020"/>
                  </a:cubicBezTo>
                  <a:cubicBezTo>
                    <a:pt x="250560" y="36830"/>
                    <a:pt x="222056" y="36830"/>
                    <a:pt x="193553" y="38100"/>
                  </a:cubicBezTo>
                  <a:cubicBezTo>
                    <a:pt x="144320" y="41910"/>
                    <a:pt x="95087" y="45720"/>
                    <a:pt x="45935" y="50800"/>
                  </a:cubicBezTo>
                  <a:cubicBezTo>
                    <a:pt x="33235" y="50800"/>
                    <a:pt x="30695" y="53340"/>
                    <a:pt x="29425" y="66975"/>
                  </a:cubicBezTo>
                  <a:cubicBezTo>
                    <a:pt x="28155" y="81163"/>
                    <a:pt x="28155" y="95351"/>
                    <a:pt x="26885" y="109540"/>
                  </a:cubicBezTo>
                  <a:cubicBezTo>
                    <a:pt x="25615" y="133187"/>
                    <a:pt x="23075" y="156046"/>
                    <a:pt x="21805" y="179693"/>
                  </a:cubicBezTo>
                  <a:cubicBezTo>
                    <a:pt x="16725" y="204916"/>
                    <a:pt x="23075" y="821319"/>
                    <a:pt x="25615" y="846542"/>
                  </a:cubicBezTo>
                  <a:cubicBezTo>
                    <a:pt x="25615" y="873343"/>
                    <a:pt x="25615" y="900931"/>
                    <a:pt x="26885" y="927731"/>
                  </a:cubicBezTo>
                  <a:cubicBezTo>
                    <a:pt x="26885" y="947437"/>
                    <a:pt x="29425" y="967143"/>
                    <a:pt x="29425" y="986849"/>
                  </a:cubicBezTo>
                  <a:cubicBezTo>
                    <a:pt x="29425" y="1008131"/>
                    <a:pt x="29425" y="1029414"/>
                    <a:pt x="28155" y="1051616"/>
                  </a:cubicBezTo>
                  <a:cubicBezTo>
                    <a:pt x="28155" y="1055426"/>
                    <a:pt x="28155" y="1057966"/>
                    <a:pt x="28155" y="1061776"/>
                  </a:cubicBezTo>
                  <a:cubicBezTo>
                    <a:pt x="28155" y="1071936"/>
                    <a:pt x="31965" y="1075746"/>
                    <a:pt x="40855" y="1075746"/>
                  </a:cubicBezTo>
                  <a:cubicBezTo>
                    <a:pt x="57515" y="1075746"/>
                    <a:pt x="75653" y="1077016"/>
                    <a:pt x="92496" y="1077016"/>
                  </a:cubicBezTo>
                  <a:cubicBezTo>
                    <a:pt x="117113" y="1077016"/>
                    <a:pt x="143025" y="1074476"/>
                    <a:pt x="167641" y="1077016"/>
                  </a:cubicBezTo>
                  <a:cubicBezTo>
                    <a:pt x="207805" y="1080826"/>
                    <a:pt x="247969" y="1083366"/>
                    <a:pt x="288132" y="1082096"/>
                  </a:cubicBezTo>
                  <a:cubicBezTo>
                    <a:pt x="314044" y="1080826"/>
                    <a:pt x="338661" y="1083366"/>
                    <a:pt x="364573" y="1083366"/>
                  </a:cubicBezTo>
                  <a:cubicBezTo>
                    <a:pt x="402145" y="1083366"/>
                    <a:pt x="439718" y="1082096"/>
                    <a:pt x="477290" y="1083366"/>
                  </a:cubicBezTo>
                  <a:cubicBezTo>
                    <a:pt x="533001" y="1084636"/>
                    <a:pt x="1144527" y="1074476"/>
                    <a:pt x="1201533" y="1077016"/>
                  </a:cubicBezTo>
                  <a:cubicBezTo>
                    <a:pt x="1226150" y="1078286"/>
                    <a:pt x="1250766" y="1079556"/>
                    <a:pt x="1274087" y="1079556"/>
                  </a:cubicBezTo>
                  <a:cubicBezTo>
                    <a:pt x="1316842" y="1082096"/>
                    <a:pt x="1358301" y="1078286"/>
                    <a:pt x="1401056" y="1082096"/>
                  </a:cubicBezTo>
                  <a:cubicBezTo>
                    <a:pt x="1436038" y="1084636"/>
                    <a:pt x="1471019" y="1084636"/>
                    <a:pt x="1506000" y="1087176"/>
                  </a:cubicBezTo>
                  <a:cubicBezTo>
                    <a:pt x="1557824" y="1090986"/>
                    <a:pt x="1609649" y="1093526"/>
                    <a:pt x="1661473" y="1094796"/>
                  </a:cubicBezTo>
                  <a:cubicBezTo>
                    <a:pt x="1680907" y="1094796"/>
                    <a:pt x="1698740" y="1093526"/>
                    <a:pt x="1719060" y="1093526"/>
                  </a:cubicBezTo>
                  <a:close/>
                </a:path>
              </a:pathLst>
            </a:custGeom>
            <a:solidFill>
              <a:srgbClr val="33725F"/>
            </a:solidFill>
          </p:spPr>
        </p:sp>
      </p:grpSp>
      <p:grpSp>
        <p:nvGrpSpPr>
          <p:cNvPr name="Group 63" id="63"/>
          <p:cNvGrpSpPr/>
          <p:nvPr/>
        </p:nvGrpSpPr>
        <p:grpSpPr>
          <a:xfrm rot="0">
            <a:off x="9090055" y="2860459"/>
            <a:ext cx="2380605" cy="1521806"/>
            <a:chOff x="0" y="0"/>
            <a:chExt cx="1740435" cy="1112576"/>
          </a:xfrm>
        </p:grpSpPr>
        <p:sp>
          <p:nvSpPr>
            <p:cNvPr name="Freeform 64" id="64"/>
            <p:cNvSpPr/>
            <p:nvPr/>
          </p:nvSpPr>
          <p:spPr>
            <a:xfrm flipH="false" flipV="false" rot="0">
              <a:off x="10160" y="16510"/>
              <a:ext cx="1717575" cy="1084636"/>
            </a:xfrm>
            <a:custGeom>
              <a:avLst/>
              <a:gdLst/>
              <a:ahLst/>
              <a:cxnLst/>
              <a:rect r="r" b="b" t="t" l="l"/>
              <a:pathLst>
                <a:path h="1084636" w="1717575">
                  <a:moveTo>
                    <a:pt x="1717575" y="1084636"/>
                  </a:moveTo>
                  <a:lnTo>
                    <a:pt x="0" y="1077016"/>
                  </a:lnTo>
                  <a:lnTo>
                    <a:pt x="0" y="389407"/>
                  </a:lnTo>
                  <a:lnTo>
                    <a:pt x="17780" y="19050"/>
                  </a:lnTo>
                  <a:lnTo>
                    <a:pt x="854301" y="0"/>
                  </a:lnTo>
                  <a:lnTo>
                    <a:pt x="1698525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5" id="65"/>
            <p:cNvSpPr/>
            <p:nvPr/>
          </p:nvSpPr>
          <p:spPr>
            <a:xfrm flipH="false" flipV="false" rot="0">
              <a:off x="-215" y="0"/>
              <a:ext cx="1741920" cy="1110601"/>
            </a:xfrm>
            <a:custGeom>
              <a:avLst/>
              <a:gdLst/>
              <a:ahLst/>
              <a:cxnLst/>
              <a:rect r="r" b="b" t="t" l="l"/>
              <a:pathLst>
                <a:path h="1110601" w="1741920">
                  <a:moveTo>
                    <a:pt x="1708900" y="21590"/>
                  </a:moveTo>
                  <a:cubicBezTo>
                    <a:pt x="1710170" y="34290"/>
                    <a:pt x="1710170" y="44450"/>
                    <a:pt x="1711440" y="54610"/>
                  </a:cubicBezTo>
                  <a:cubicBezTo>
                    <a:pt x="1713980" y="79586"/>
                    <a:pt x="1715250" y="101657"/>
                    <a:pt x="1717790" y="122940"/>
                  </a:cubicBezTo>
                  <a:cubicBezTo>
                    <a:pt x="1717790" y="153681"/>
                    <a:pt x="1730490" y="759836"/>
                    <a:pt x="1736840" y="790578"/>
                  </a:cubicBezTo>
                  <a:cubicBezTo>
                    <a:pt x="1743190" y="837084"/>
                    <a:pt x="1739380" y="884378"/>
                    <a:pt x="1739380" y="930884"/>
                  </a:cubicBezTo>
                  <a:cubicBezTo>
                    <a:pt x="1739380" y="971872"/>
                    <a:pt x="1740650" y="1009708"/>
                    <a:pt x="1741920" y="1050346"/>
                  </a:cubicBezTo>
                  <a:cubicBezTo>
                    <a:pt x="1741920" y="1071936"/>
                    <a:pt x="1741920" y="1085906"/>
                    <a:pt x="1741920" y="1110036"/>
                  </a:cubicBezTo>
                  <a:cubicBezTo>
                    <a:pt x="1719060" y="1110036"/>
                    <a:pt x="1698740" y="1111306"/>
                    <a:pt x="1678316" y="1110036"/>
                  </a:cubicBezTo>
                  <a:cubicBezTo>
                    <a:pt x="1594101" y="1104956"/>
                    <a:pt x="1508591" y="1111306"/>
                    <a:pt x="1424377" y="1106226"/>
                  </a:cubicBezTo>
                  <a:cubicBezTo>
                    <a:pt x="1373849" y="1102416"/>
                    <a:pt x="1324616" y="1104956"/>
                    <a:pt x="1274087" y="1102416"/>
                  </a:cubicBezTo>
                  <a:cubicBezTo>
                    <a:pt x="1250766" y="1101146"/>
                    <a:pt x="1227445" y="1099876"/>
                    <a:pt x="1204124" y="1098606"/>
                  </a:cubicBezTo>
                  <a:cubicBezTo>
                    <a:pt x="1189873" y="1098606"/>
                    <a:pt x="1176917" y="1099876"/>
                    <a:pt x="1162665" y="1099876"/>
                  </a:cubicBezTo>
                  <a:cubicBezTo>
                    <a:pt x="1126388" y="1098606"/>
                    <a:pt x="1026627" y="1099876"/>
                    <a:pt x="990350" y="1098606"/>
                  </a:cubicBezTo>
                  <a:cubicBezTo>
                    <a:pt x="964438" y="1097336"/>
                    <a:pt x="446196" y="1106226"/>
                    <a:pt x="420284" y="1104956"/>
                  </a:cubicBezTo>
                  <a:cubicBezTo>
                    <a:pt x="413806" y="1104956"/>
                    <a:pt x="406032" y="1106226"/>
                    <a:pt x="399554" y="1106226"/>
                  </a:cubicBezTo>
                  <a:cubicBezTo>
                    <a:pt x="384007" y="1106226"/>
                    <a:pt x="369755" y="1107496"/>
                    <a:pt x="354208" y="1107496"/>
                  </a:cubicBezTo>
                  <a:cubicBezTo>
                    <a:pt x="315340" y="1107496"/>
                    <a:pt x="277767" y="1106226"/>
                    <a:pt x="238899" y="1104956"/>
                  </a:cubicBezTo>
                  <a:cubicBezTo>
                    <a:pt x="215578" y="1103686"/>
                    <a:pt x="192258" y="1102416"/>
                    <a:pt x="170232" y="1101146"/>
                  </a:cubicBezTo>
                  <a:cubicBezTo>
                    <a:pt x="128773" y="1099876"/>
                    <a:pt x="87314" y="1098606"/>
                    <a:pt x="44665" y="1098606"/>
                  </a:cubicBezTo>
                  <a:cubicBezTo>
                    <a:pt x="34505" y="1098606"/>
                    <a:pt x="25615" y="1098606"/>
                    <a:pt x="15455" y="1097336"/>
                  </a:cubicBezTo>
                  <a:cubicBezTo>
                    <a:pt x="6565" y="1096066"/>
                    <a:pt x="1485" y="1089716"/>
                    <a:pt x="4025" y="1080826"/>
                  </a:cubicBezTo>
                  <a:cubicBezTo>
                    <a:pt x="12915" y="1049120"/>
                    <a:pt x="9105" y="1029414"/>
                    <a:pt x="7835" y="1008920"/>
                  </a:cubicBezTo>
                  <a:cubicBezTo>
                    <a:pt x="6565" y="967143"/>
                    <a:pt x="2755" y="926155"/>
                    <a:pt x="4025" y="884378"/>
                  </a:cubicBezTo>
                  <a:cubicBezTo>
                    <a:pt x="1485" y="832354"/>
                    <a:pt x="-3595" y="188363"/>
                    <a:pt x="4025" y="135551"/>
                  </a:cubicBezTo>
                  <a:cubicBezTo>
                    <a:pt x="5295" y="125304"/>
                    <a:pt x="4025" y="114269"/>
                    <a:pt x="5295" y="104022"/>
                  </a:cubicBezTo>
                  <a:cubicBezTo>
                    <a:pt x="6565" y="87469"/>
                    <a:pt x="9105" y="69339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4924" y="30480"/>
                    <a:pt x="75653" y="29210"/>
                  </a:cubicBezTo>
                  <a:cubicBezTo>
                    <a:pt x="110634" y="25400"/>
                    <a:pt x="145616" y="22860"/>
                    <a:pt x="181893" y="20320"/>
                  </a:cubicBezTo>
                  <a:cubicBezTo>
                    <a:pt x="206509" y="17780"/>
                    <a:pt x="231126" y="16510"/>
                    <a:pt x="254447" y="13970"/>
                  </a:cubicBezTo>
                  <a:cubicBezTo>
                    <a:pt x="277767" y="11430"/>
                    <a:pt x="302384" y="8890"/>
                    <a:pt x="325705" y="8890"/>
                  </a:cubicBezTo>
                  <a:cubicBezTo>
                    <a:pt x="351617" y="7620"/>
                    <a:pt x="377529" y="10160"/>
                    <a:pt x="403441" y="8890"/>
                  </a:cubicBezTo>
                  <a:cubicBezTo>
                    <a:pt x="435831" y="8890"/>
                    <a:pt x="1022740" y="6350"/>
                    <a:pt x="1055130" y="5080"/>
                  </a:cubicBezTo>
                  <a:cubicBezTo>
                    <a:pt x="1086224" y="3810"/>
                    <a:pt x="1117319" y="2540"/>
                    <a:pt x="1149709" y="2540"/>
                  </a:cubicBezTo>
                  <a:cubicBezTo>
                    <a:pt x="1202829" y="1270"/>
                    <a:pt x="1254653" y="0"/>
                    <a:pt x="1307773" y="0"/>
                  </a:cubicBezTo>
                  <a:cubicBezTo>
                    <a:pt x="1329798" y="0"/>
                    <a:pt x="1353119" y="2540"/>
                    <a:pt x="1375144" y="2540"/>
                  </a:cubicBezTo>
                  <a:cubicBezTo>
                    <a:pt x="1436038" y="3810"/>
                    <a:pt x="1498227" y="5080"/>
                    <a:pt x="1559120" y="7620"/>
                  </a:cubicBezTo>
                  <a:cubicBezTo>
                    <a:pt x="1591510" y="8890"/>
                    <a:pt x="1623900" y="12700"/>
                    <a:pt x="1656290" y="16510"/>
                  </a:cubicBezTo>
                  <a:cubicBezTo>
                    <a:pt x="1664064" y="16510"/>
                    <a:pt x="1671838" y="16510"/>
                    <a:pt x="1678316" y="16510"/>
                  </a:cubicBezTo>
                  <a:cubicBezTo>
                    <a:pt x="1689850" y="17780"/>
                    <a:pt x="1698740" y="20320"/>
                    <a:pt x="1708900" y="21590"/>
                  </a:cubicBezTo>
                  <a:close/>
                  <a:moveTo>
                    <a:pt x="1719060" y="1093526"/>
                  </a:moveTo>
                  <a:cubicBezTo>
                    <a:pt x="1720330" y="1077016"/>
                    <a:pt x="1721600" y="1064316"/>
                    <a:pt x="1721600" y="1051616"/>
                  </a:cubicBezTo>
                  <a:cubicBezTo>
                    <a:pt x="1720330" y="1005767"/>
                    <a:pt x="1719060" y="963990"/>
                    <a:pt x="1719060" y="919060"/>
                  </a:cubicBezTo>
                  <a:cubicBezTo>
                    <a:pt x="1719060" y="898566"/>
                    <a:pt x="1721600" y="878072"/>
                    <a:pt x="1720330" y="857578"/>
                  </a:cubicBezTo>
                  <a:cubicBezTo>
                    <a:pt x="1720330" y="838660"/>
                    <a:pt x="1719060" y="818954"/>
                    <a:pt x="1717790" y="800036"/>
                  </a:cubicBezTo>
                  <a:cubicBezTo>
                    <a:pt x="1712710" y="770872"/>
                    <a:pt x="1701280" y="167081"/>
                    <a:pt x="1701280" y="137916"/>
                  </a:cubicBezTo>
                  <a:cubicBezTo>
                    <a:pt x="1698740" y="113481"/>
                    <a:pt x="1696200" y="88257"/>
                    <a:pt x="1693660" y="63500"/>
                  </a:cubicBezTo>
                  <a:cubicBezTo>
                    <a:pt x="1692390" y="44450"/>
                    <a:pt x="1691120" y="43180"/>
                    <a:pt x="1674429" y="41910"/>
                  </a:cubicBezTo>
                  <a:cubicBezTo>
                    <a:pt x="1670542" y="41910"/>
                    <a:pt x="1667951" y="41910"/>
                    <a:pt x="1664064" y="40640"/>
                  </a:cubicBezTo>
                  <a:cubicBezTo>
                    <a:pt x="1631674" y="36830"/>
                    <a:pt x="1597988" y="31750"/>
                    <a:pt x="1565598" y="30480"/>
                  </a:cubicBezTo>
                  <a:cubicBezTo>
                    <a:pt x="1486566" y="26670"/>
                    <a:pt x="1406239" y="25400"/>
                    <a:pt x="1327207" y="22860"/>
                  </a:cubicBezTo>
                  <a:cubicBezTo>
                    <a:pt x="1315546" y="22860"/>
                    <a:pt x="1302590" y="22860"/>
                    <a:pt x="1290930" y="22860"/>
                  </a:cubicBezTo>
                  <a:cubicBezTo>
                    <a:pt x="1271496" y="22860"/>
                    <a:pt x="1252062" y="22860"/>
                    <a:pt x="1233923" y="22860"/>
                  </a:cubicBezTo>
                  <a:cubicBezTo>
                    <a:pt x="1192464" y="22860"/>
                    <a:pt x="1151005" y="22860"/>
                    <a:pt x="1110841" y="24130"/>
                  </a:cubicBezTo>
                  <a:cubicBezTo>
                    <a:pt x="1075860" y="25400"/>
                    <a:pt x="486360" y="29210"/>
                    <a:pt x="451378" y="29210"/>
                  </a:cubicBezTo>
                  <a:cubicBezTo>
                    <a:pt x="394372" y="29210"/>
                    <a:pt x="337365" y="26670"/>
                    <a:pt x="280359" y="33020"/>
                  </a:cubicBezTo>
                  <a:cubicBezTo>
                    <a:pt x="250560" y="36830"/>
                    <a:pt x="222056" y="36830"/>
                    <a:pt x="193553" y="38100"/>
                  </a:cubicBezTo>
                  <a:cubicBezTo>
                    <a:pt x="144320" y="41910"/>
                    <a:pt x="95087" y="45720"/>
                    <a:pt x="45935" y="50800"/>
                  </a:cubicBezTo>
                  <a:cubicBezTo>
                    <a:pt x="33235" y="50800"/>
                    <a:pt x="30695" y="53340"/>
                    <a:pt x="29425" y="66975"/>
                  </a:cubicBezTo>
                  <a:cubicBezTo>
                    <a:pt x="28155" y="81163"/>
                    <a:pt x="28155" y="95351"/>
                    <a:pt x="26885" y="109540"/>
                  </a:cubicBezTo>
                  <a:cubicBezTo>
                    <a:pt x="25615" y="133187"/>
                    <a:pt x="23075" y="156046"/>
                    <a:pt x="21805" y="179693"/>
                  </a:cubicBezTo>
                  <a:cubicBezTo>
                    <a:pt x="16725" y="204916"/>
                    <a:pt x="23075" y="821319"/>
                    <a:pt x="25615" y="846542"/>
                  </a:cubicBezTo>
                  <a:cubicBezTo>
                    <a:pt x="25615" y="873343"/>
                    <a:pt x="25615" y="900931"/>
                    <a:pt x="26885" y="927731"/>
                  </a:cubicBezTo>
                  <a:cubicBezTo>
                    <a:pt x="26885" y="947437"/>
                    <a:pt x="29425" y="967143"/>
                    <a:pt x="29425" y="986849"/>
                  </a:cubicBezTo>
                  <a:cubicBezTo>
                    <a:pt x="29425" y="1008131"/>
                    <a:pt x="29425" y="1029414"/>
                    <a:pt x="28155" y="1051616"/>
                  </a:cubicBezTo>
                  <a:cubicBezTo>
                    <a:pt x="28155" y="1055426"/>
                    <a:pt x="28155" y="1057966"/>
                    <a:pt x="28155" y="1061776"/>
                  </a:cubicBezTo>
                  <a:cubicBezTo>
                    <a:pt x="28155" y="1071936"/>
                    <a:pt x="31965" y="1075746"/>
                    <a:pt x="40855" y="1075746"/>
                  </a:cubicBezTo>
                  <a:cubicBezTo>
                    <a:pt x="57515" y="1075746"/>
                    <a:pt x="75653" y="1077016"/>
                    <a:pt x="92496" y="1077016"/>
                  </a:cubicBezTo>
                  <a:cubicBezTo>
                    <a:pt x="117113" y="1077016"/>
                    <a:pt x="143025" y="1074476"/>
                    <a:pt x="167641" y="1077016"/>
                  </a:cubicBezTo>
                  <a:cubicBezTo>
                    <a:pt x="207805" y="1080826"/>
                    <a:pt x="247969" y="1083366"/>
                    <a:pt x="288132" y="1082096"/>
                  </a:cubicBezTo>
                  <a:cubicBezTo>
                    <a:pt x="314044" y="1080826"/>
                    <a:pt x="338661" y="1083366"/>
                    <a:pt x="364573" y="1083366"/>
                  </a:cubicBezTo>
                  <a:cubicBezTo>
                    <a:pt x="402145" y="1083366"/>
                    <a:pt x="439718" y="1082096"/>
                    <a:pt x="477290" y="1083366"/>
                  </a:cubicBezTo>
                  <a:cubicBezTo>
                    <a:pt x="533001" y="1084636"/>
                    <a:pt x="1144527" y="1074476"/>
                    <a:pt x="1201533" y="1077016"/>
                  </a:cubicBezTo>
                  <a:cubicBezTo>
                    <a:pt x="1226150" y="1078286"/>
                    <a:pt x="1250766" y="1079556"/>
                    <a:pt x="1274087" y="1079556"/>
                  </a:cubicBezTo>
                  <a:cubicBezTo>
                    <a:pt x="1316842" y="1082096"/>
                    <a:pt x="1358301" y="1078286"/>
                    <a:pt x="1401056" y="1082096"/>
                  </a:cubicBezTo>
                  <a:cubicBezTo>
                    <a:pt x="1436038" y="1084636"/>
                    <a:pt x="1471019" y="1084636"/>
                    <a:pt x="1506000" y="1087176"/>
                  </a:cubicBezTo>
                  <a:cubicBezTo>
                    <a:pt x="1557824" y="1090986"/>
                    <a:pt x="1609649" y="1093526"/>
                    <a:pt x="1661473" y="1094796"/>
                  </a:cubicBezTo>
                  <a:cubicBezTo>
                    <a:pt x="1680907" y="1094796"/>
                    <a:pt x="1698740" y="1093526"/>
                    <a:pt x="1719060" y="1093526"/>
                  </a:cubicBezTo>
                  <a:close/>
                </a:path>
              </a:pathLst>
            </a:custGeom>
            <a:solidFill>
              <a:srgbClr val="33725F"/>
            </a:solidFill>
          </p:spPr>
        </p:sp>
      </p:grpSp>
      <p:grpSp>
        <p:nvGrpSpPr>
          <p:cNvPr name="Group 66" id="66"/>
          <p:cNvGrpSpPr/>
          <p:nvPr/>
        </p:nvGrpSpPr>
        <p:grpSpPr>
          <a:xfrm rot="0">
            <a:off x="9090055" y="4598232"/>
            <a:ext cx="2380605" cy="1521806"/>
            <a:chOff x="0" y="0"/>
            <a:chExt cx="1740435" cy="1112576"/>
          </a:xfrm>
        </p:grpSpPr>
        <p:sp>
          <p:nvSpPr>
            <p:cNvPr name="Freeform 67" id="67"/>
            <p:cNvSpPr/>
            <p:nvPr/>
          </p:nvSpPr>
          <p:spPr>
            <a:xfrm flipH="false" flipV="false" rot="0">
              <a:off x="10160" y="16510"/>
              <a:ext cx="1717575" cy="1084636"/>
            </a:xfrm>
            <a:custGeom>
              <a:avLst/>
              <a:gdLst/>
              <a:ahLst/>
              <a:cxnLst/>
              <a:rect r="r" b="b" t="t" l="l"/>
              <a:pathLst>
                <a:path h="1084636" w="1717575">
                  <a:moveTo>
                    <a:pt x="1717575" y="1084636"/>
                  </a:moveTo>
                  <a:lnTo>
                    <a:pt x="0" y="1077016"/>
                  </a:lnTo>
                  <a:lnTo>
                    <a:pt x="0" y="389407"/>
                  </a:lnTo>
                  <a:lnTo>
                    <a:pt x="17780" y="19050"/>
                  </a:lnTo>
                  <a:lnTo>
                    <a:pt x="854301" y="0"/>
                  </a:lnTo>
                  <a:lnTo>
                    <a:pt x="1698525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8" id="68"/>
            <p:cNvSpPr/>
            <p:nvPr/>
          </p:nvSpPr>
          <p:spPr>
            <a:xfrm flipH="false" flipV="false" rot="0">
              <a:off x="-215" y="0"/>
              <a:ext cx="1741920" cy="1110601"/>
            </a:xfrm>
            <a:custGeom>
              <a:avLst/>
              <a:gdLst/>
              <a:ahLst/>
              <a:cxnLst/>
              <a:rect r="r" b="b" t="t" l="l"/>
              <a:pathLst>
                <a:path h="1110601" w="1741920">
                  <a:moveTo>
                    <a:pt x="1708900" y="21590"/>
                  </a:moveTo>
                  <a:cubicBezTo>
                    <a:pt x="1710170" y="34290"/>
                    <a:pt x="1710170" y="44450"/>
                    <a:pt x="1711440" y="54610"/>
                  </a:cubicBezTo>
                  <a:cubicBezTo>
                    <a:pt x="1713980" y="79586"/>
                    <a:pt x="1715250" y="101657"/>
                    <a:pt x="1717790" y="122940"/>
                  </a:cubicBezTo>
                  <a:cubicBezTo>
                    <a:pt x="1717790" y="153681"/>
                    <a:pt x="1730490" y="759836"/>
                    <a:pt x="1736840" y="790578"/>
                  </a:cubicBezTo>
                  <a:cubicBezTo>
                    <a:pt x="1743190" y="837084"/>
                    <a:pt x="1739380" y="884378"/>
                    <a:pt x="1739380" y="930884"/>
                  </a:cubicBezTo>
                  <a:cubicBezTo>
                    <a:pt x="1739380" y="971872"/>
                    <a:pt x="1740650" y="1009708"/>
                    <a:pt x="1741920" y="1050346"/>
                  </a:cubicBezTo>
                  <a:cubicBezTo>
                    <a:pt x="1741920" y="1071936"/>
                    <a:pt x="1741920" y="1085906"/>
                    <a:pt x="1741920" y="1110036"/>
                  </a:cubicBezTo>
                  <a:cubicBezTo>
                    <a:pt x="1719060" y="1110036"/>
                    <a:pt x="1698740" y="1111306"/>
                    <a:pt x="1678316" y="1110036"/>
                  </a:cubicBezTo>
                  <a:cubicBezTo>
                    <a:pt x="1594101" y="1104956"/>
                    <a:pt x="1508591" y="1111306"/>
                    <a:pt x="1424377" y="1106226"/>
                  </a:cubicBezTo>
                  <a:cubicBezTo>
                    <a:pt x="1373849" y="1102416"/>
                    <a:pt x="1324616" y="1104956"/>
                    <a:pt x="1274087" y="1102416"/>
                  </a:cubicBezTo>
                  <a:cubicBezTo>
                    <a:pt x="1250766" y="1101146"/>
                    <a:pt x="1227445" y="1099876"/>
                    <a:pt x="1204124" y="1098606"/>
                  </a:cubicBezTo>
                  <a:cubicBezTo>
                    <a:pt x="1189873" y="1098606"/>
                    <a:pt x="1176917" y="1099876"/>
                    <a:pt x="1162665" y="1099876"/>
                  </a:cubicBezTo>
                  <a:cubicBezTo>
                    <a:pt x="1126388" y="1098606"/>
                    <a:pt x="1026627" y="1099876"/>
                    <a:pt x="990350" y="1098606"/>
                  </a:cubicBezTo>
                  <a:cubicBezTo>
                    <a:pt x="964438" y="1097336"/>
                    <a:pt x="446196" y="1106226"/>
                    <a:pt x="420284" y="1104956"/>
                  </a:cubicBezTo>
                  <a:cubicBezTo>
                    <a:pt x="413806" y="1104956"/>
                    <a:pt x="406032" y="1106226"/>
                    <a:pt x="399554" y="1106226"/>
                  </a:cubicBezTo>
                  <a:cubicBezTo>
                    <a:pt x="384007" y="1106226"/>
                    <a:pt x="369755" y="1107496"/>
                    <a:pt x="354208" y="1107496"/>
                  </a:cubicBezTo>
                  <a:cubicBezTo>
                    <a:pt x="315340" y="1107496"/>
                    <a:pt x="277767" y="1106226"/>
                    <a:pt x="238899" y="1104956"/>
                  </a:cubicBezTo>
                  <a:cubicBezTo>
                    <a:pt x="215578" y="1103686"/>
                    <a:pt x="192258" y="1102416"/>
                    <a:pt x="170232" y="1101146"/>
                  </a:cubicBezTo>
                  <a:cubicBezTo>
                    <a:pt x="128773" y="1099876"/>
                    <a:pt x="87314" y="1098606"/>
                    <a:pt x="44665" y="1098606"/>
                  </a:cubicBezTo>
                  <a:cubicBezTo>
                    <a:pt x="34505" y="1098606"/>
                    <a:pt x="25615" y="1098606"/>
                    <a:pt x="15455" y="1097336"/>
                  </a:cubicBezTo>
                  <a:cubicBezTo>
                    <a:pt x="6565" y="1096066"/>
                    <a:pt x="1485" y="1089716"/>
                    <a:pt x="4025" y="1080826"/>
                  </a:cubicBezTo>
                  <a:cubicBezTo>
                    <a:pt x="12915" y="1049120"/>
                    <a:pt x="9105" y="1029414"/>
                    <a:pt x="7835" y="1008920"/>
                  </a:cubicBezTo>
                  <a:cubicBezTo>
                    <a:pt x="6565" y="967143"/>
                    <a:pt x="2755" y="926155"/>
                    <a:pt x="4025" y="884378"/>
                  </a:cubicBezTo>
                  <a:cubicBezTo>
                    <a:pt x="1485" y="832354"/>
                    <a:pt x="-3595" y="188363"/>
                    <a:pt x="4025" y="135551"/>
                  </a:cubicBezTo>
                  <a:cubicBezTo>
                    <a:pt x="5295" y="125304"/>
                    <a:pt x="4025" y="114269"/>
                    <a:pt x="5295" y="104022"/>
                  </a:cubicBezTo>
                  <a:cubicBezTo>
                    <a:pt x="6565" y="87469"/>
                    <a:pt x="9105" y="69339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4924" y="30480"/>
                    <a:pt x="75653" y="29210"/>
                  </a:cubicBezTo>
                  <a:cubicBezTo>
                    <a:pt x="110634" y="25400"/>
                    <a:pt x="145616" y="22860"/>
                    <a:pt x="181893" y="20320"/>
                  </a:cubicBezTo>
                  <a:cubicBezTo>
                    <a:pt x="206509" y="17780"/>
                    <a:pt x="231126" y="16510"/>
                    <a:pt x="254447" y="13970"/>
                  </a:cubicBezTo>
                  <a:cubicBezTo>
                    <a:pt x="277767" y="11430"/>
                    <a:pt x="302384" y="8890"/>
                    <a:pt x="325705" y="8890"/>
                  </a:cubicBezTo>
                  <a:cubicBezTo>
                    <a:pt x="351617" y="7620"/>
                    <a:pt x="377529" y="10160"/>
                    <a:pt x="403441" y="8890"/>
                  </a:cubicBezTo>
                  <a:cubicBezTo>
                    <a:pt x="435831" y="8890"/>
                    <a:pt x="1022740" y="6350"/>
                    <a:pt x="1055130" y="5080"/>
                  </a:cubicBezTo>
                  <a:cubicBezTo>
                    <a:pt x="1086224" y="3810"/>
                    <a:pt x="1117319" y="2540"/>
                    <a:pt x="1149709" y="2540"/>
                  </a:cubicBezTo>
                  <a:cubicBezTo>
                    <a:pt x="1202829" y="1270"/>
                    <a:pt x="1254653" y="0"/>
                    <a:pt x="1307773" y="0"/>
                  </a:cubicBezTo>
                  <a:cubicBezTo>
                    <a:pt x="1329798" y="0"/>
                    <a:pt x="1353119" y="2540"/>
                    <a:pt x="1375144" y="2540"/>
                  </a:cubicBezTo>
                  <a:cubicBezTo>
                    <a:pt x="1436038" y="3810"/>
                    <a:pt x="1498227" y="5080"/>
                    <a:pt x="1559120" y="7620"/>
                  </a:cubicBezTo>
                  <a:cubicBezTo>
                    <a:pt x="1591510" y="8890"/>
                    <a:pt x="1623900" y="12700"/>
                    <a:pt x="1656290" y="16510"/>
                  </a:cubicBezTo>
                  <a:cubicBezTo>
                    <a:pt x="1664064" y="16510"/>
                    <a:pt x="1671838" y="16510"/>
                    <a:pt x="1678316" y="16510"/>
                  </a:cubicBezTo>
                  <a:cubicBezTo>
                    <a:pt x="1689850" y="17780"/>
                    <a:pt x="1698740" y="20320"/>
                    <a:pt x="1708900" y="21590"/>
                  </a:cubicBezTo>
                  <a:close/>
                  <a:moveTo>
                    <a:pt x="1719060" y="1093526"/>
                  </a:moveTo>
                  <a:cubicBezTo>
                    <a:pt x="1720330" y="1077016"/>
                    <a:pt x="1721600" y="1064316"/>
                    <a:pt x="1721600" y="1051616"/>
                  </a:cubicBezTo>
                  <a:cubicBezTo>
                    <a:pt x="1720330" y="1005767"/>
                    <a:pt x="1719060" y="963990"/>
                    <a:pt x="1719060" y="919060"/>
                  </a:cubicBezTo>
                  <a:cubicBezTo>
                    <a:pt x="1719060" y="898566"/>
                    <a:pt x="1721600" y="878072"/>
                    <a:pt x="1720330" y="857578"/>
                  </a:cubicBezTo>
                  <a:cubicBezTo>
                    <a:pt x="1720330" y="838660"/>
                    <a:pt x="1719060" y="818954"/>
                    <a:pt x="1717790" y="800036"/>
                  </a:cubicBezTo>
                  <a:cubicBezTo>
                    <a:pt x="1712710" y="770872"/>
                    <a:pt x="1701280" y="167081"/>
                    <a:pt x="1701280" y="137916"/>
                  </a:cubicBezTo>
                  <a:cubicBezTo>
                    <a:pt x="1698740" y="113481"/>
                    <a:pt x="1696200" y="88257"/>
                    <a:pt x="1693660" y="63500"/>
                  </a:cubicBezTo>
                  <a:cubicBezTo>
                    <a:pt x="1692390" y="44450"/>
                    <a:pt x="1691120" y="43180"/>
                    <a:pt x="1674429" y="41910"/>
                  </a:cubicBezTo>
                  <a:cubicBezTo>
                    <a:pt x="1670542" y="41910"/>
                    <a:pt x="1667951" y="41910"/>
                    <a:pt x="1664064" y="40640"/>
                  </a:cubicBezTo>
                  <a:cubicBezTo>
                    <a:pt x="1631674" y="36830"/>
                    <a:pt x="1597988" y="31750"/>
                    <a:pt x="1565598" y="30480"/>
                  </a:cubicBezTo>
                  <a:cubicBezTo>
                    <a:pt x="1486566" y="26670"/>
                    <a:pt x="1406239" y="25400"/>
                    <a:pt x="1327207" y="22860"/>
                  </a:cubicBezTo>
                  <a:cubicBezTo>
                    <a:pt x="1315546" y="22860"/>
                    <a:pt x="1302590" y="22860"/>
                    <a:pt x="1290930" y="22860"/>
                  </a:cubicBezTo>
                  <a:cubicBezTo>
                    <a:pt x="1271496" y="22860"/>
                    <a:pt x="1252062" y="22860"/>
                    <a:pt x="1233923" y="22860"/>
                  </a:cubicBezTo>
                  <a:cubicBezTo>
                    <a:pt x="1192464" y="22860"/>
                    <a:pt x="1151005" y="22860"/>
                    <a:pt x="1110841" y="24130"/>
                  </a:cubicBezTo>
                  <a:cubicBezTo>
                    <a:pt x="1075860" y="25400"/>
                    <a:pt x="486360" y="29210"/>
                    <a:pt x="451378" y="29210"/>
                  </a:cubicBezTo>
                  <a:cubicBezTo>
                    <a:pt x="394372" y="29210"/>
                    <a:pt x="337365" y="26670"/>
                    <a:pt x="280359" y="33020"/>
                  </a:cubicBezTo>
                  <a:cubicBezTo>
                    <a:pt x="250560" y="36830"/>
                    <a:pt x="222056" y="36830"/>
                    <a:pt x="193553" y="38100"/>
                  </a:cubicBezTo>
                  <a:cubicBezTo>
                    <a:pt x="144320" y="41910"/>
                    <a:pt x="95087" y="45720"/>
                    <a:pt x="45935" y="50800"/>
                  </a:cubicBezTo>
                  <a:cubicBezTo>
                    <a:pt x="33235" y="50800"/>
                    <a:pt x="30695" y="53340"/>
                    <a:pt x="29425" y="66975"/>
                  </a:cubicBezTo>
                  <a:cubicBezTo>
                    <a:pt x="28155" y="81163"/>
                    <a:pt x="28155" y="95351"/>
                    <a:pt x="26885" y="109540"/>
                  </a:cubicBezTo>
                  <a:cubicBezTo>
                    <a:pt x="25615" y="133187"/>
                    <a:pt x="23075" y="156046"/>
                    <a:pt x="21805" y="179693"/>
                  </a:cubicBezTo>
                  <a:cubicBezTo>
                    <a:pt x="16725" y="204916"/>
                    <a:pt x="23075" y="821319"/>
                    <a:pt x="25615" y="846542"/>
                  </a:cubicBezTo>
                  <a:cubicBezTo>
                    <a:pt x="25615" y="873343"/>
                    <a:pt x="25615" y="900931"/>
                    <a:pt x="26885" y="927731"/>
                  </a:cubicBezTo>
                  <a:cubicBezTo>
                    <a:pt x="26885" y="947437"/>
                    <a:pt x="29425" y="967143"/>
                    <a:pt x="29425" y="986849"/>
                  </a:cubicBezTo>
                  <a:cubicBezTo>
                    <a:pt x="29425" y="1008131"/>
                    <a:pt x="29425" y="1029414"/>
                    <a:pt x="28155" y="1051616"/>
                  </a:cubicBezTo>
                  <a:cubicBezTo>
                    <a:pt x="28155" y="1055426"/>
                    <a:pt x="28155" y="1057966"/>
                    <a:pt x="28155" y="1061776"/>
                  </a:cubicBezTo>
                  <a:cubicBezTo>
                    <a:pt x="28155" y="1071936"/>
                    <a:pt x="31965" y="1075746"/>
                    <a:pt x="40855" y="1075746"/>
                  </a:cubicBezTo>
                  <a:cubicBezTo>
                    <a:pt x="57515" y="1075746"/>
                    <a:pt x="75653" y="1077016"/>
                    <a:pt x="92496" y="1077016"/>
                  </a:cubicBezTo>
                  <a:cubicBezTo>
                    <a:pt x="117113" y="1077016"/>
                    <a:pt x="143025" y="1074476"/>
                    <a:pt x="167641" y="1077016"/>
                  </a:cubicBezTo>
                  <a:cubicBezTo>
                    <a:pt x="207805" y="1080826"/>
                    <a:pt x="247969" y="1083366"/>
                    <a:pt x="288132" y="1082096"/>
                  </a:cubicBezTo>
                  <a:cubicBezTo>
                    <a:pt x="314044" y="1080826"/>
                    <a:pt x="338661" y="1083366"/>
                    <a:pt x="364573" y="1083366"/>
                  </a:cubicBezTo>
                  <a:cubicBezTo>
                    <a:pt x="402145" y="1083366"/>
                    <a:pt x="439718" y="1082096"/>
                    <a:pt x="477290" y="1083366"/>
                  </a:cubicBezTo>
                  <a:cubicBezTo>
                    <a:pt x="533001" y="1084636"/>
                    <a:pt x="1144527" y="1074476"/>
                    <a:pt x="1201533" y="1077016"/>
                  </a:cubicBezTo>
                  <a:cubicBezTo>
                    <a:pt x="1226150" y="1078286"/>
                    <a:pt x="1250766" y="1079556"/>
                    <a:pt x="1274087" y="1079556"/>
                  </a:cubicBezTo>
                  <a:cubicBezTo>
                    <a:pt x="1316842" y="1082096"/>
                    <a:pt x="1358301" y="1078286"/>
                    <a:pt x="1401056" y="1082096"/>
                  </a:cubicBezTo>
                  <a:cubicBezTo>
                    <a:pt x="1436038" y="1084636"/>
                    <a:pt x="1471019" y="1084636"/>
                    <a:pt x="1506000" y="1087176"/>
                  </a:cubicBezTo>
                  <a:cubicBezTo>
                    <a:pt x="1557824" y="1090986"/>
                    <a:pt x="1609649" y="1093526"/>
                    <a:pt x="1661473" y="1094796"/>
                  </a:cubicBezTo>
                  <a:cubicBezTo>
                    <a:pt x="1680907" y="1094796"/>
                    <a:pt x="1698740" y="1093526"/>
                    <a:pt x="1719060" y="1093526"/>
                  </a:cubicBezTo>
                  <a:close/>
                </a:path>
              </a:pathLst>
            </a:custGeom>
            <a:solidFill>
              <a:srgbClr val="33725F"/>
            </a:solidFill>
          </p:spPr>
        </p:sp>
      </p:grpSp>
      <p:grpSp>
        <p:nvGrpSpPr>
          <p:cNvPr name="Group 69" id="69"/>
          <p:cNvGrpSpPr/>
          <p:nvPr/>
        </p:nvGrpSpPr>
        <p:grpSpPr>
          <a:xfrm rot="0">
            <a:off x="9090055" y="6314617"/>
            <a:ext cx="2380605" cy="1521806"/>
            <a:chOff x="0" y="0"/>
            <a:chExt cx="1740435" cy="1112576"/>
          </a:xfrm>
        </p:grpSpPr>
        <p:sp>
          <p:nvSpPr>
            <p:cNvPr name="Freeform 70" id="70"/>
            <p:cNvSpPr/>
            <p:nvPr/>
          </p:nvSpPr>
          <p:spPr>
            <a:xfrm flipH="false" flipV="false" rot="0">
              <a:off x="10160" y="16510"/>
              <a:ext cx="1717575" cy="1084636"/>
            </a:xfrm>
            <a:custGeom>
              <a:avLst/>
              <a:gdLst/>
              <a:ahLst/>
              <a:cxnLst/>
              <a:rect r="r" b="b" t="t" l="l"/>
              <a:pathLst>
                <a:path h="1084636" w="1717575">
                  <a:moveTo>
                    <a:pt x="1717575" y="1084636"/>
                  </a:moveTo>
                  <a:lnTo>
                    <a:pt x="0" y="1077016"/>
                  </a:lnTo>
                  <a:lnTo>
                    <a:pt x="0" y="389407"/>
                  </a:lnTo>
                  <a:lnTo>
                    <a:pt x="17780" y="19050"/>
                  </a:lnTo>
                  <a:lnTo>
                    <a:pt x="854301" y="0"/>
                  </a:lnTo>
                  <a:lnTo>
                    <a:pt x="1698525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71" id="71"/>
            <p:cNvSpPr/>
            <p:nvPr/>
          </p:nvSpPr>
          <p:spPr>
            <a:xfrm flipH="false" flipV="false" rot="0">
              <a:off x="-215" y="0"/>
              <a:ext cx="1741920" cy="1110601"/>
            </a:xfrm>
            <a:custGeom>
              <a:avLst/>
              <a:gdLst/>
              <a:ahLst/>
              <a:cxnLst/>
              <a:rect r="r" b="b" t="t" l="l"/>
              <a:pathLst>
                <a:path h="1110601" w="1741920">
                  <a:moveTo>
                    <a:pt x="1708900" y="21590"/>
                  </a:moveTo>
                  <a:cubicBezTo>
                    <a:pt x="1710170" y="34290"/>
                    <a:pt x="1710170" y="44450"/>
                    <a:pt x="1711440" y="54610"/>
                  </a:cubicBezTo>
                  <a:cubicBezTo>
                    <a:pt x="1713980" y="79586"/>
                    <a:pt x="1715250" y="101657"/>
                    <a:pt x="1717790" y="122940"/>
                  </a:cubicBezTo>
                  <a:cubicBezTo>
                    <a:pt x="1717790" y="153681"/>
                    <a:pt x="1730490" y="759836"/>
                    <a:pt x="1736840" y="790578"/>
                  </a:cubicBezTo>
                  <a:cubicBezTo>
                    <a:pt x="1743190" y="837084"/>
                    <a:pt x="1739380" y="884378"/>
                    <a:pt x="1739380" y="930884"/>
                  </a:cubicBezTo>
                  <a:cubicBezTo>
                    <a:pt x="1739380" y="971872"/>
                    <a:pt x="1740650" y="1009708"/>
                    <a:pt x="1741920" y="1050346"/>
                  </a:cubicBezTo>
                  <a:cubicBezTo>
                    <a:pt x="1741920" y="1071936"/>
                    <a:pt x="1741920" y="1085906"/>
                    <a:pt x="1741920" y="1110036"/>
                  </a:cubicBezTo>
                  <a:cubicBezTo>
                    <a:pt x="1719060" y="1110036"/>
                    <a:pt x="1698740" y="1111306"/>
                    <a:pt x="1678316" y="1110036"/>
                  </a:cubicBezTo>
                  <a:cubicBezTo>
                    <a:pt x="1594101" y="1104956"/>
                    <a:pt x="1508591" y="1111306"/>
                    <a:pt x="1424377" y="1106226"/>
                  </a:cubicBezTo>
                  <a:cubicBezTo>
                    <a:pt x="1373849" y="1102416"/>
                    <a:pt x="1324616" y="1104956"/>
                    <a:pt x="1274087" y="1102416"/>
                  </a:cubicBezTo>
                  <a:cubicBezTo>
                    <a:pt x="1250766" y="1101146"/>
                    <a:pt x="1227445" y="1099876"/>
                    <a:pt x="1204124" y="1098606"/>
                  </a:cubicBezTo>
                  <a:cubicBezTo>
                    <a:pt x="1189873" y="1098606"/>
                    <a:pt x="1176917" y="1099876"/>
                    <a:pt x="1162665" y="1099876"/>
                  </a:cubicBezTo>
                  <a:cubicBezTo>
                    <a:pt x="1126388" y="1098606"/>
                    <a:pt x="1026627" y="1099876"/>
                    <a:pt x="990350" y="1098606"/>
                  </a:cubicBezTo>
                  <a:cubicBezTo>
                    <a:pt x="964438" y="1097336"/>
                    <a:pt x="446196" y="1106226"/>
                    <a:pt x="420284" y="1104956"/>
                  </a:cubicBezTo>
                  <a:cubicBezTo>
                    <a:pt x="413806" y="1104956"/>
                    <a:pt x="406032" y="1106226"/>
                    <a:pt x="399554" y="1106226"/>
                  </a:cubicBezTo>
                  <a:cubicBezTo>
                    <a:pt x="384007" y="1106226"/>
                    <a:pt x="369755" y="1107496"/>
                    <a:pt x="354208" y="1107496"/>
                  </a:cubicBezTo>
                  <a:cubicBezTo>
                    <a:pt x="315340" y="1107496"/>
                    <a:pt x="277767" y="1106226"/>
                    <a:pt x="238899" y="1104956"/>
                  </a:cubicBezTo>
                  <a:cubicBezTo>
                    <a:pt x="215578" y="1103686"/>
                    <a:pt x="192258" y="1102416"/>
                    <a:pt x="170232" y="1101146"/>
                  </a:cubicBezTo>
                  <a:cubicBezTo>
                    <a:pt x="128773" y="1099876"/>
                    <a:pt x="87314" y="1098606"/>
                    <a:pt x="44665" y="1098606"/>
                  </a:cubicBezTo>
                  <a:cubicBezTo>
                    <a:pt x="34505" y="1098606"/>
                    <a:pt x="25615" y="1098606"/>
                    <a:pt x="15455" y="1097336"/>
                  </a:cubicBezTo>
                  <a:cubicBezTo>
                    <a:pt x="6565" y="1096066"/>
                    <a:pt x="1485" y="1089716"/>
                    <a:pt x="4025" y="1080826"/>
                  </a:cubicBezTo>
                  <a:cubicBezTo>
                    <a:pt x="12915" y="1049120"/>
                    <a:pt x="9105" y="1029414"/>
                    <a:pt x="7835" y="1008920"/>
                  </a:cubicBezTo>
                  <a:cubicBezTo>
                    <a:pt x="6565" y="967143"/>
                    <a:pt x="2755" y="926155"/>
                    <a:pt x="4025" y="884378"/>
                  </a:cubicBezTo>
                  <a:cubicBezTo>
                    <a:pt x="1485" y="832354"/>
                    <a:pt x="-3595" y="188363"/>
                    <a:pt x="4025" y="135551"/>
                  </a:cubicBezTo>
                  <a:cubicBezTo>
                    <a:pt x="5295" y="125304"/>
                    <a:pt x="4025" y="114269"/>
                    <a:pt x="5295" y="104022"/>
                  </a:cubicBezTo>
                  <a:cubicBezTo>
                    <a:pt x="6565" y="87469"/>
                    <a:pt x="9105" y="69339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4924" y="30480"/>
                    <a:pt x="75653" y="29210"/>
                  </a:cubicBezTo>
                  <a:cubicBezTo>
                    <a:pt x="110634" y="25400"/>
                    <a:pt x="145616" y="22860"/>
                    <a:pt x="181893" y="20320"/>
                  </a:cubicBezTo>
                  <a:cubicBezTo>
                    <a:pt x="206509" y="17780"/>
                    <a:pt x="231126" y="16510"/>
                    <a:pt x="254447" y="13970"/>
                  </a:cubicBezTo>
                  <a:cubicBezTo>
                    <a:pt x="277767" y="11430"/>
                    <a:pt x="302384" y="8890"/>
                    <a:pt x="325705" y="8890"/>
                  </a:cubicBezTo>
                  <a:cubicBezTo>
                    <a:pt x="351617" y="7620"/>
                    <a:pt x="377529" y="10160"/>
                    <a:pt x="403441" y="8890"/>
                  </a:cubicBezTo>
                  <a:cubicBezTo>
                    <a:pt x="435831" y="8890"/>
                    <a:pt x="1022740" y="6350"/>
                    <a:pt x="1055130" y="5080"/>
                  </a:cubicBezTo>
                  <a:cubicBezTo>
                    <a:pt x="1086224" y="3810"/>
                    <a:pt x="1117319" y="2540"/>
                    <a:pt x="1149709" y="2540"/>
                  </a:cubicBezTo>
                  <a:cubicBezTo>
                    <a:pt x="1202829" y="1270"/>
                    <a:pt x="1254653" y="0"/>
                    <a:pt x="1307773" y="0"/>
                  </a:cubicBezTo>
                  <a:cubicBezTo>
                    <a:pt x="1329798" y="0"/>
                    <a:pt x="1353119" y="2540"/>
                    <a:pt x="1375144" y="2540"/>
                  </a:cubicBezTo>
                  <a:cubicBezTo>
                    <a:pt x="1436038" y="3810"/>
                    <a:pt x="1498227" y="5080"/>
                    <a:pt x="1559120" y="7620"/>
                  </a:cubicBezTo>
                  <a:cubicBezTo>
                    <a:pt x="1591510" y="8890"/>
                    <a:pt x="1623900" y="12700"/>
                    <a:pt x="1656290" y="16510"/>
                  </a:cubicBezTo>
                  <a:cubicBezTo>
                    <a:pt x="1664064" y="16510"/>
                    <a:pt x="1671838" y="16510"/>
                    <a:pt x="1678316" y="16510"/>
                  </a:cubicBezTo>
                  <a:cubicBezTo>
                    <a:pt x="1689850" y="17780"/>
                    <a:pt x="1698740" y="20320"/>
                    <a:pt x="1708900" y="21590"/>
                  </a:cubicBezTo>
                  <a:close/>
                  <a:moveTo>
                    <a:pt x="1719060" y="1093526"/>
                  </a:moveTo>
                  <a:cubicBezTo>
                    <a:pt x="1720330" y="1077016"/>
                    <a:pt x="1721600" y="1064316"/>
                    <a:pt x="1721600" y="1051616"/>
                  </a:cubicBezTo>
                  <a:cubicBezTo>
                    <a:pt x="1720330" y="1005767"/>
                    <a:pt x="1719060" y="963990"/>
                    <a:pt x="1719060" y="919060"/>
                  </a:cubicBezTo>
                  <a:cubicBezTo>
                    <a:pt x="1719060" y="898566"/>
                    <a:pt x="1721600" y="878072"/>
                    <a:pt x="1720330" y="857578"/>
                  </a:cubicBezTo>
                  <a:cubicBezTo>
                    <a:pt x="1720330" y="838660"/>
                    <a:pt x="1719060" y="818954"/>
                    <a:pt x="1717790" y="800036"/>
                  </a:cubicBezTo>
                  <a:cubicBezTo>
                    <a:pt x="1712710" y="770872"/>
                    <a:pt x="1701280" y="167081"/>
                    <a:pt x="1701280" y="137916"/>
                  </a:cubicBezTo>
                  <a:cubicBezTo>
                    <a:pt x="1698740" y="113481"/>
                    <a:pt x="1696200" y="88257"/>
                    <a:pt x="1693660" y="63500"/>
                  </a:cubicBezTo>
                  <a:cubicBezTo>
                    <a:pt x="1692390" y="44450"/>
                    <a:pt x="1691120" y="43180"/>
                    <a:pt x="1674429" y="41910"/>
                  </a:cubicBezTo>
                  <a:cubicBezTo>
                    <a:pt x="1670542" y="41910"/>
                    <a:pt x="1667951" y="41910"/>
                    <a:pt x="1664064" y="40640"/>
                  </a:cubicBezTo>
                  <a:cubicBezTo>
                    <a:pt x="1631674" y="36830"/>
                    <a:pt x="1597988" y="31750"/>
                    <a:pt x="1565598" y="30480"/>
                  </a:cubicBezTo>
                  <a:cubicBezTo>
                    <a:pt x="1486566" y="26670"/>
                    <a:pt x="1406239" y="25400"/>
                    <a:pt x="1327207" y="22860"/>
                  </a:cubicBezTo>
                  <a:cubicBezTo>
                    <a:pt x="1315546" y="22860"/>
                    <a:pt x="1302590" y="22860"/>
                    <a:pt x="1290930" y="22860"/>
                  </a:cubicBezTo>
                  <a:cubicBezTo>
                    <a:pt x="1271496" y="22860"/>
                    <a:pt x="1252062" y="22860"/>
                    <a:pt x="1233923" y="22860"/>
                  </a:cubicBezTo>
                  <a:cubicBezTo>
                    <a:pt x="1192464" y="22860"/>
                    <a:pt x="1151005" y="22860"/>
                    <a:pt x="1110841" y="24130"/>
                  </a:cubicBezTo>
                  <a:cubicBezTo>
                    <a:pt x="1075860" y="25400"/>
                    <a:pt x="486360" y="29210"/>
                    <a:pt x="451378" y="29210"/>
                  </a:cubicBezTo>
                  <a:cubicBezTo>
                    <a:pt x="394372" y="29210"/>
                    <a:pt x="337365" y="26670"/>
                    <a:pt x="280359" y="33020"/>
                  </a:cubicBezTo>
                  <a:cubicBezTo>
                    <a:pt x="250560" y="36830"/>
                    <a:pt x="222056" y="36830"/>
                    <a:pt x="193553" y="38100"/>
                  </a:cubicBezTo>
                  <a:cubicBezTo>
                    <a:pt x="144320" y="41910"/>
                    <a:pt x="95087" y="45720"/>
                    <a:pt x="45935" y="50800"/>
                  </a:cubicBezTo>
                  <a:cubicBezTo>
                    <a:pt x="33235" y="50800"/>
                    <a:pt x="30695" y="53340"/>
                    <a:pt x="29425" y="66975"/>
                  </a:cubicBezTo>
                  <a:cubicBezTo>
                    <a:pt x="28155" y="81163"/>
                    <a:pt x="28155" y="95351"/>
                    <a:pt x="26885" y="109540"/>
                  </a:cubicBezTo>
                  <a:cubicBezTo>
                    <a:pt x="25615" y="133187"/>
                    <a:pt x="23075" y="156046"/>
                    <a:pt x="21805" y="179693"/>
                  </a:cubicBezTo>
                  <a:cubicBezTo>
                    <a:pt x="16725" y="204916"/>
                    <a:pt x="23075" y="821319"/>
                    <a:pt x="25615" y="846542"/>
                  </a:cubicBezTo>
                  <a:cubicBezTo>
                    <a:pt x="25615" y="873343"/>
                    <a:pt x="25615" y="900931"/>
                    <a:pt x="26885" y="927731"/>
                  </a:cubicBezTo>
                  <a:cubicBezTo>
                    <a:pt x="26885" y="947437"/>
                    <a:pt x="29425" y="967143"/>
                    <a:pt x="29425" y="986849"/>
                  </a:cubicBezTo>
                  <a:cubicBezTo>
                    <a:pt x="29425" y="1008131"/>
                    <a:pt x="29425" y="1029414"/>
                    <a:pt x="28155" y="1051616"/>
                  </a:cubicBezTo>
                  <a:cubicBezTo>
                    <a:pt x="28155" y="1055426"/>
                    <a:pt x="28155" y="1057966"/>
                    <a:pt x="28155" y="1061776"/>
                  </a:cubicBezTo>
                  <a:cubicBezTo>
                    <a:pt x="28155" y="1071936"/>
                    <a:pt x="31965" y="1075746"/>
                    <a:pt x="40855" y="1075746"/>
                  </a:cubicBezTo>
                  <a:cubicBezTo>
                    <a:pt x="57515" y="1075746"/>
                    <a:pt x="75653" y="1077016"/>
                    <a:pt x="92496" y="1077016"/>
                  </a:cubicBezTo>
                  <a:cubicBezTo>
                    <a:pt x="117113" y="1077016"/>
                    <a:pt x="143025" y="1074476"/>
                    <a:pt x="167641" y="1077016"/>
                  </a:cubicBezTo>
                  <a:cubicBezTo>
                    <a:pt x="207805" y="1080826"/>
                    <a:pt x="247969" y="1083366"/>
                    <a:pt x="288132" y="1082096"/>
                  </a:cubicBezTo>
                  <a:cubicBezTo>
                    <a:pt x="314044" y="1080826"/>
                    <a:pt x="338661" y="1083366"/>
                    <a:pt x="364573" y="1083366"/>
                  </a:cubicBezTo>
                  <a:cubicBezTo>
                    <a:pt x="402145" y="1083366"/>
                    <a:pt x="439718" y="1082096"/>
                    <a:pt x="477290" y="1083366"/>
                  </a:cubicBezTo>
                  <a:cubicBezTo>
                    <a:pt x="533001" y="1084636"/>
                    <a:pt x="1144527" y="1074476"/>
                    <a:pt x="1201533" y="1077016"/>
                  </a:cubicBezTo>
                  <a:cubicBezTo>
                    <a:pt x="1226150" y="1078286"/>
                    <a:pt x="1250766" y="1079556"/>
                    <a:pt x="1274087" y="1079556"/>
                  </a:cubicBezTo>
                  <a:cubicBezTo>
                    <a:pt x="1316842" y="1082096"/>
                    <a:pt x="1358301" y="1078286"/>
                    <a:pt x="1401056" y="1082096"/>
                  </a:cubicBezTo>
                  <a:cubicBezTo>
                    <a:pt x="1436038" y="1084636"/>
                    <a:pt x="1471019" y="1084636"/>
                    <a:pt x="1506000" y="1087176"/>
                  </a:cubicBezTo>
                  <a:cubicBezTo>
                    <a:pt x="1557824" y="1090986"/>
                    <a:pt x="1609649" y="1093526"/>
                    <a:pt x="1661473" y="1094796"/>
                  </a:cubicBezTo>
                  <a:cubicBezTo>
                    <a:pt x="1680907" y="1094796"/>
                    <a:pt x="1698740" y="1093526"/>
                    <a:pt x="1719060" y="1093526"/>
                  </a:cubicBezTo>
                  <a:close/>
                </a:path>
              </a:pathLst>
            </a:custGeom>
            <a:solidFill>
              <a:srgbClr val="33725F"/>
            </a:solid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9090055" y="8073777"/>
            <a:ext cx="2380605" cy="1521806"/>
            <a:chOff x="0" y="0"/>
            <a:chExt cx="1740435" cy="1112576"/>
          </a:xfrm>
        </p:grpSpPr>
        <p:sp>
          <p:nvSpPr>
            <p:cNvPr name="Freeform 73" id="73"/>
            <p:cNvSpPr/>
            <p:nvPr/>
          </p:nvSpPr>
          <p:spPr>
            <a:xfrm flipH="false" flipV="false" rot="0">
              <a:off x="10160" y="16510"/>
              <a:ext cx="1717575" cy="1084636"/>
            </a:xfrm>
            <a:custGeom>
              <a:avLst/>
              <a:gdLst/>
              <a:ahLst/>
              <a:cxnLst/>
              <a:rect r="r" b="b" t="t" l="l"/>
              <a:pathLst>
                <a:path h="1084636" w="1717575">
                  <a:moveTo>
                    <a:pt x="1717575" y="1084636"/>
                  </a:moveTo>
                  <a:lnTo>
                    <a:pt x="0" y="1077016"/>
                  </a:lnTo>
                  <a:lnTo>
                    <a:pt x="0" y="389407"/>
                  </a:lnTo>
                  <a:lnTo>
                    <a:pt x="17780" y="19050"/>
                  </a:lnTo>
                  <a:lnTo>
                    <a:pt x="854301" y="0"/>
                  </a:lnTo>
                  <a:lnTo>
                    <a:pt x="1698525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74" id="74"/>
            <p:cNvSpPr/>
            <p:nvPr/>
          </p:nvSpPr>
          <p:spPr>
            <a:xfrm flipH="false" flipV="false" rot="0">
              <a:off x="-215" y="0"/>
              <a:ext cx="1741920" cy="1110601"/>
            </a:xfrm>
            <a:custGeom>
              <a:avLst/>
              <a:gdLst/>
              <a:ahLst/>
              <a:cxnLst/>
              <a:rect r="r" b="b" t="t" l="l"/>
              <a:pathLst>
                <a:path h="1110601" w="1741920">
                  <a:moveTo>
                    <a:pt x="1708900" y="21590"/>
                  </a:moveTo>
                  <a:cubicBezTo>
                    <a:pt x="1710170" y="34290"/>
                    <a:pt x="1710170" y="44450"/>
                    <a:pt x="1711440" y="54610"/>
                  </a:cubicBezTo>
                  <a:cubicBezTo>
                    <a:pt x="1713980" y="79586"/>
                    <a:pt x="1715250" y="101657"/>
                    <a:pt x="1717790" y="122940"/>
                  </a:cubicBezTo>
                  <a:cubicBezTo>
                    <a:pt x="1717790" y="153681"/>
                    <a:pt x="1730490" y="759836"/>
                    <a:pt x="1736840" y="790578"/>
                  </a:cubicBezTo>
                  <a:cubicBezTo>
                    <a:pt x="1743190" y="837084"/>
                    <a:pt x="1739380" y="884378"/>
                    <a:pt x="1739380" y="930884"/>
                  </a:cubicBezTo>
                  <a:cubicBezTo>
                    <a:pt x="1739380" y="971872"/>
                    <a:pt x="1740650" y="1009708"/>
                    <a:pt x="1741920" y="1050346"/>
                  </a:cubicBezTo>
                  <a:cubicBezTo>
                    <a:pt x="1741920" y="1071936"/>
                    <a:pt x="1741920" y="1085906"/>
                    <a:pt x="1741920" y="1110036"/>
                  </a:cubicBezTo>
                  <a:cubicBezTo>
                    <a:pt x="1719060" y="1110036"/>
                    <a:pt x="1698740" y="1111306"/>
                    <a:pt x="1678316" y="1110036"/>
                  </a:cubicBezTo>
                  <a:cubicBezTo>
                    <a:pt x="1594101" y="1104956"/>
                    <a:pt x="1508591" y="1111306"/>
                    <a:pt x="1424377" y="1106226"/>
                  </a:cubicBezTo>
                  <a:cubicBezTo>
                    <a:pt x="1373849" y="1102416"/>
                    <a:pt x="1324616" y="1104956"/>
                    <a:pt x="1274087" y="1102416"/>
                  </a:cubicBezTo>
                  <a:cubicBezTo>
                    <a:pt x="1250766" y="1101146"/>
                    <a:pt x="1227445" y="1099876"/>
                    <a:pt x="1204124" y="1098606"/>
                  </a:cubicBezTo>
                  <a:cubicBezTo>
                    <a:pt x="1189873" y="1098606"/>
                    <a:pt x="1176917" y="1099876"/>
                    <a:pt x="1162665" y="1099876"/>
                  </a:cubicBezTo>
                  <a:cubicBezTo>
                    <a:pt x="1126388" y="1098606"/>
                    <a:pt x="1026627" y="1099876"/>
                    <a:pt x="990350" y="1098606"/>
                  </a:cubicBezTo>
                  <a:cubicBezTo>
                    <a:pt x="964438" y="1097336"/>
                    <a:pt x="446196" y="1106226"/>
                    <a:pt x="420284" y="1104956"/>
                  </a:cubicBezTo>
                  <a:cubicBezTo>
                    <a:pt x="413806" y="1104956"/>
                    <a:pt x="406032" y="1106226"/>
                    <a:pt x="399554" y="1106226"/>
                  </a:cubicBezTo>
                  <a:cubicBezTo>
                    <a:pt x="384007" y="1106226"/>
                    <a:pt x="369755" y="1107496"/>
                    <a:pt x="354208" y="1107496"/>
                  </a:cubicBezTo>
                  <a:cubicBezTo>
                    <a:pt x="315340" y="1107496"/>
                    <a:pt x="277767" y="1106226"/>
                    <a:pt x="238899" y="1104956"/>
                  </a:cubicBezTo>
                  <a:cubicBezTo>
                    <a:pt x="215578" y="1103686"/>
                    <a:pt x="192258" y="1102416"/>
                    <a:pt x="170232" y="1101146"/>
                  </a:cubicBezTo>
                  <a:cubicBezTo>
                    <a:pt x="128773" y="1099876"/>
                    <a:pt x="87314" y="1098606"/>
                    <a:pt x="44665" y="1098606"/>
                  </a:cubicBezTo>
                  <a:cubicBezTo>
                    <a:pt x="34505" y="1098606"/>
                    <a:pt x="25615" y="1098606"/>
                    <a:pt x="15455" y="1097336"/>
                  </a:cubicBezTo>
                  <a:cubicBezTo>
                    <a:pt x="6565" y="1096066"/>
                    <a:pt x="1485" y="1089716"/>
                    <a:pt x="4025" y="1080826"/>
                  </a:cubicBezTo>
                  <a:cubicBezTo>
                    <a:pt x="12915" y="1049120"/>
                    <a:pt x="9105" y="1029414"/>
                    <a:pt x="7835" y="1008920"/>
                  </a:cubicBezTo>
                  <a:cubicBezTo>
                    <a:pt x="6565" y="967143"/>
                    <a:pt x="2755" y="926155"/>
                    <a:pt x="4025" y="884378"/>
                  </a:cubicBezTo>
                  <a:cubicBezTo>
                    <a:pt x="1485" y="832354"/>
                    <a:pt x="-3595" y="188363"/>
                    <a:pt x="4025" y="135551"/>
                  </a:cubicBezTo>
                  <a:cubicBezTo>
                    <a:pt x="5295" y="125304"/>
                    <a:pt x="4025" y="114269"/>
                    <a:pt x="5295" y="104022"/>
                  </a:cubicBezTo>
                  <a:cubicBezTo>
                    <a:pt x="6565" y="87469"/>
                    <a:pt x="9105" y="69339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4924" y="30480"/>
                    <a:pt x="75653" y="29210"/>
                  </a:cubicBezTo>
                  <a:cubicBezTo>
                    <a:pt x="110634" y="25400"/>
                    <a:pt x="145616" y="22860"/>
                    <a:pt x="181893" y="20320"/>
                  </a:cubicBezTo>
                  <a:cubicBezTo>
                    <a:pt x="206509" y="17780"/>
                    <a:pt x="231126" y="16510"/>
                    <a:pt x="254447" y="13970"/>
                  </a:cubicBezTo>
                  <a:cubicBezTo>
                    <a:pt x="277767" y="11430"/>
                    <a:pt x="302384" y="8890"/>
                    <a:pt x="325705" y="8890"/>
                  </a:cubicBezTo>
                  <a:cubicBezTo>
                    <a:pt x="351617" y="7620"/>
                    <a:pt x="377529" y="10160"/>
                    <a:pt x="403441" y="8890"/>
                  </a:cubicBezTo>
                  <a:cubicBezTo>
                    <a:pt x="435831" y="8890"/>
                    <a:pt x="1022740" y="6350"/>
                    <a:pt x="1055130" y="5080"/>
                  </a:cubicBezTo>
                  <a:cubicBezTo>
                    <a:pt x="1086224" y="3810"/>
                    <a:pt x="1117319" y="2540"/>
                    <a:pt x="1149709" y="2540"/>
                  </a:cubicBezTo>
                  <a:cubicBezTo>
                    <a:pt x="1202829" y="1270"/>
                    <a:pt x="1254653" y="0"/>
                    <a:pt x="1307773" y="0"/>
                  </a:cubicBezTo>
                  <a:cubicBezTo>
                    <a:pt x="1329798" y="0"/>
                    <a:pt x="1353119" y="2540"/>
                    <a:pt x="1375144" y="2540"/>
                  </a:cubicBezTo>
                  <a:cubicBezTo>
                    <a:pt x="1436038" y="3810"/>
                    <a:pt x="1498227" y="5080"/>
                    <a:pt x="1559120" y="7620"/>
                  </a:cubicBezTo>
                  <a:cubicBezTo>
                    <a:pt x="1591510" y="8890"/>
                    <a:pt x="1623900" y="12700"/>
                    <a:pt x="1656290" y="16510"/>
                  </a:cubicBezTo>
                  <a:cubicBezTo>
                    <a:pt x="1664064" y="16510"/>
                    <a:pt x="1671838" y="16510"/>
                    <a:pt x="1678316" y="16510"/>
                  </a:cubicBezTo>
                  <a:cubicBezTo>
                    <a:pt x="1689850" y="17780"/>
                    <a:pt x="1698740" y="20320"/>
                    <a:pt x="1708900" y="21590"/>
                  </a:cubicBezTo>
                  <a:close/>
                  <a:moveTo>
                    <a:pt x="1719060" y="1093526"/>
                  </a:moveTo>
                  <a:cubicBezTo>
                    <a:pt x="1720330" y="1077016"/>
                    <a:pt x="1721600" y="1064316"/>
                    <a:pt x="1721600" y="1051616"/>
                  </a:cubicBezTo>
                  <a:cubicBezTo>
                    <a:pt x="1720330" y="1005767"/>
                    <a:pt x="1719060" y="963990"/>
                    <a:pt x="1719060" y="919060"/>
                  </a:cubicBezTo>
                  <a:cubicBezTo>
                    <a:pt x="1719060" y="898566"/>
                    <a:pt x="1721600" y="878072"/>
                    <a:pt x="1720330" y="857578"/>
                  </a:cubicBezTo>
                  <a:cubicBezTo>
                    <a:pt x="1720330" y="838660"/>
                    <a:pt x="1719060" y="818954"/>
                    <a:pt x="1717790" y="800036"/>
                  </a:cubicBezTo>
                  <a:cubicBezTo>
                    <a:pt x="1712710" y="770872"/>
                    <a:pt x="1701280" y="167081"/>
                    <a:pt x="1701280" y="137916"/>
                  </a:cubicBezTo>
                  <a:cubicBezTo>
                    <a:pt x="1698740" y="113481"/>
                    <a:pt x="1696200" y="88257"/>
                    <a:pt x="1693660" y="63500"/>
                  </a:cubicBezTo>
                  <a:cubicBezTo>
                    <a:pt x="1692390" y="44450"/>
                    <a:pt x="1691120" y="43180"/>
                    <a:pt x="1674429" y="41910"/>
                  </a:cubicBezTo>
                  <a:cubicBezTo>
                    <a:pt x="1670542" y="41910"/>
                    <a:pt x="1667951" y="41910"/>
                    <a:pt x="1664064" y="40640"/>
                  </a:cubicBezTo>
                  <a:cubicBezTo>
                    <a:pt x="1631674" y="36830"/>
                    <a:pt x="1597988" y="31750"/>
                    <a:pt x="1565598" y="30480"/>
                  </a:cubicBezTo>
                  <a:cubicBezTo>
                    <a:pt x="1486566" y="26670"/>
                    <a:pt x="1406239" y="25400"/>
                    <a:pt x="1327207" y="22860"/>
                  </a:cubicBezTo>
                  <a:cubicBezTo>
                    <a:pt x="1315546" y="22860"/>
                    <a:pt x="1302590" y="22860"/>
                    <a:pt x="1290930" y="22860"/>
                  </a:cubicBezTo>
                  <a:cubicBezTo>
                    <a:pt x="1271496" y="22860"/>
                    <a:pt x="1252062" y="22860"/>
                    <a:pt x="1233923" y="22860"/>
                  </a:cubicBezTo>
                  <a:cubicBezTo>
                    <a:pt x="1192464" y="22860"/>
                    <a:pt x="1151005" y="22860"/>
                    <a:pt x="1110841" y="24130"/>
                  </a:cubicBezTo>
                  <a:cubicBezTo>
                    <a:pt x="1075860" y="25400"/>
                    <a:pt x="486360" y="29210"/>
                    <a:pt x="451378" y="29210"/>
                  </a:cubicBezTo>
                  <a:cubicBezTo>
                    <a:pt x="394372" y="29210"/>
                    <a:pt x="337365" y="26670"/>
                    <a:pt x="280359" y="33020"/>
                  </a:cubicBezTo>
                  <a:cubicBezTo>
                    <a:pt x="250560" y="36830"/>
                    <a:pt x="222056" y="36830"/>
                    <a:pt x="193553" y="38100"/>
                  </a:cubicBezTo>
                  <a:cubicBezTo>
                    <a:pt x="144320" y="41910"/>
                    <a:pt x="95087" y="45720"/>
                    <a:pt x="45935" y="50800"/>
                  </a:cubicBezTo>
                  <a:cubicBezTo>
                    <a:pt x="33235" y="50800"/>
                    <a:pt x="30695" y="53340"/>
                    <a:pt x="29425" y="66975"/>
                  </a:cubicBezTo>
                  <a:cubicBezTo>
                    <a:pt x="28155" y="81163"/>
                    <a:pt x="28155" y="95351"/>
                    <a:pt x="26885" y="109540"/>
                  </a:cubicBezTo>
                  <a:cubicBezTo>
                    <a:pt x="25615" y="133187"/>
                    <a:pt x="23075" y="156046"/>
                    <a:pt x="21805" y="179693"/>
                  </a:cubicBezTo>
                  <a:cubicBezTo>
                    <a:pt x="16725" y="204916"/>
                    <a:pt x="23075" y="821319"/>
                    <a:pt x="25615" y="846542"/>
                  </a:cubicBezTo>
                  <a:cubicBezTo>
                    <a:pt x="25615" y="873343"/>
                    <a:pt x="25615" y="900931"/>
                    <a:pt x="26885" y="927731"/>
                  </a:cubicBezTo>
                  <a:cubicBezTo>
                    <a:pt x="26885" y="947437"/>
                    <a:pt x="29425" y="967143"/>
                    <a:pt x="29425" y="986849"/>
                  </a:cubicBezTo>
                  <a:cubicBezTo>
                    <a:pt x="29425" y="1008131"/>
                    <a:pt x="29425" y="1029414"/>
                    <a:pt x="28155" y="1051616"/>
                  </a:cubicBezTo>
                  <a:cubicBezTo>
                    <a:pt x="28155" y="1055426"/>
                    <a:pt x="28155" y="1057966"/>
                    <a:pt x="28155" y="1061776"/>
                  </a:cubicBezTo>
                  <a:cubicBezTo>
                    <a:pt x="28155" y="1071936"/>
                    <a:pt x="31965" y="1075746"/>
                    <a:pt x="40855" y="1075746"/>
                  </a:cubicBezTo>
                  <a:cubicBezTo>
                    <a:pt x="57515" y="1075746"/>
                    <a:pt x="75653" y="1077016"/>
                    <a:pt x="92496" y="1077016"/>
                  </a:cubicBezTo>
                  <a:cubicBezTo>
                    <a:pt x="117113" y="1077016"/>
                    <a:pt x="143025" y="1074476"/>
                    <a:pt x="167641" y="1077016"/>
                  </a:cubicBezTo>
                  <a:cubicBezTo>
                    <a:pt x="207805" y="1080826"/>
                    <a:pt x="247969" y="1083366"/>
                    <a:pt x="288132" y="1082096"/>
                  </a:cubicBezTo>
                  <a:cubicBezTo>
                    <a:pt x="314044" y="1080826"/>
                    <a:pt x="338661" y="1083366"/>
                    <a:pt x="364573" y="1083366"/>
                  </a:cubicBezTo>
                  <a:cubicBezTo>
                    <a:pt x="402145" y="1083366"/>
                    <a:pt x="439718" y="1082096"/>
                    <a:pt x="477290" y="1083366"/>
                  </a:cubicBezTo>
                  <a:cubicBezTo>
                    <a:pt x="533001" y="1084636"/>
                    <a:pt x="1144527" y="1074476"/>
                    <a:pt x="1201533" y="1077016"/>
                  </a:cubicBezTo>
                  <a:cubicBezTo>
                    <a:pt x="1226150" y="1078286"/>
                    <a:pt x="1250766" y="1079556"/>
                    <a:pt x="1274087" y="1079556"/>
                  </a:cubicBezTo>
                  <a:cubicBezTo>
                    <a:pt x="1316842" y="1082096"/>
                    <a:pt x="1358301" y="1078286"/>
                    <a:pt x="1401056" y="1082096"/>
                  </a:cubicBezTo>
                  <a:cubicBezTo>
                    <a:pt x="1436038" y="1084636"/>
                    <a:pt x="1471019" y="1084636"/>
                    <a:pt x="1506000" y="1087176"/>
                  </a:cubicBezTo>
                  <a:cubicBezTo>
                    <a:pt x="1557824" y="1090986"/>
                    <a:pt x="1609649" y="1093526"/>
                    <a:pt x="1661473" y="1094796"/>
                  </a:cubicBezTo>
                  <a:cubicBezTo>
                    <a:pt x="1680907" y="1094796"/>
                    <a:pt x="1698740" y="1093526"/>
                    <a:pt x="1719060" y="1093526"/>
                  </a:cubicBezTo>
                  <a:close/>
                </a:path>
              </a:pathLst>
            </a:custGeom>
            <a:solidFill>
              <a:srgbClr val="33725F"/>
            </a:solidFill>
          </p:spPr>
        </p:sp>
      </p:grpSp>
      <p:sp>
        <p:nvSpPr>
          <p:cNvPr name="Freeform 75" id="75"/>
          <p:cNvSpPr/>
          <p:nvPr/>
        </p:nvSpPr>
        <p:spPr>
          <a:xfrm flipH="false" flipV="false" rot="0">
            <a:off x="1151403" y="6676147"/>
            <a:ext cx="768794" cy="798747"/>
          </a:xfrm>
          <a:custGeom>
            <a:avLst/>
            <a:gdLst/>
            <a:ahLst/>
            <a:cxnLst/>
            <a:rect r="r" b="b" t="t" l="l"/>
            <a:pathLst>
              <a:path h="798747" w="768794">
                <a:moveTo>
                  <a:pt x="0" y="0"/>
                </a:moveTo>
                <a:lnTo>
                  <a:pt x="768794" y="0"/>
                </a:lnTo>
                <a:lnTo>
                  <a:pt x="768794" y="798747"/>
                </a:lnTo>
                <a:lnTo>
                  <a:pt x="0" y="79874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76" id="76"/>
          <p:cNvSpPr txBox="true"/>
          <p:nvPr/>
        </p:nvSpPr>
        <p:spPr>
          <a:xfrm rot="0">
            <a:off x="3757499" y="2196681"/>
            <a:ext cx="2380605" cy="380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84"/>
              </a:lnSpc>
              <a:spcBef>
                <a:spcPct val="0"/>
              </a:spcBef>
            </a:pPr>
            <a:r>
              <a:rPr lang="en-US" sz="2274">
                <a:solidFill>
                  <a:srgbClr val="000000"/>
                </a:solidFill>
                <a:latin typeface="Bobby Jones Condensed Soft"/>
                <a:ea typeface="Bobby Jones Condensed Soft"/>
                <a:cs typeface="Bobby Jones Condensed Soft"/>
                <a:sym typeface="Bobby Jones Condensed Soft"/>
              </a:rPr>
              <a:t>ПОНЕДЕЛЬНИК</a:t>
            </a:r>
          </a:p>
        </p:txBody>
      </p:sp>
      <p:sp>
        <p:nvSpPr>
          <p:cNvPr name="TextBox 77" id="77"/>
          <p:cNvSpPr txBox="true"/>
          <p:nvPr/>
        </p:nvSpPr>
        <p:spPr>
          <a:xfrm rot="0">
            <a:off x="2074310" y="5172364"/>
            <a:ext cx="1293281" cy="238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971"/>
              </a:lnSpc>
              <a:spcBef>
                <a:spcPct val="0"/>
              </a:spcBef>
            </a:pPr>
            <a:r>
              <a:rPr lang="en-US" sz="1407" u="none">
                <a:solidFill>
                  <a:srgbClr val="000000"/>
                </a:solidFill>
                <a:latin typeface="Bobby Jones Condensed Soft"/>
                <a:ea typeface="Bobby Jones Condensed Soft"/>
                <a:cs typeface="Bobby Jones Condensed Soft"/>
                <a:sym typeface="Bobby Jones Condensed Soft"/>
              </a:rPr>
              <a:t>МАТЕМАТИК</a:t>
            </a:r>
          </a:p>
        </p:txBody>
      </p:sp>
      <p:sp>
        <p:nvSpPr>
          <p:cNvPr name="TextBox 78" id="78"/>
          <p:cNvSpPr txBox="true"/>
          <p:nvPr/>
        </p:nvSpPr>
        <p:spPr>
          <a:xfrm rot="0">
            <a:off x="2074310" y="6869350"/>
            <a:ext cx="1293281" cy="375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53"/>
              </a:lnSpc>
              <a:spcBef>
                <a:spcPct val="0"/>
              </a:spcBef>
            </a:pPr>
            <a:r>
              <a:rPr lang="en-US" sz="2181" u="none">
                <a:solidFill>
                  <a:srgbClr val="000000"/>
                </a:solidFill>
                <a:latin typeface="Bobby Jones Condensed Soft"/>
                <a:ea typeface="Bobby Jones Condensed Soft"/>
                <a:cs typeface="Bobby Jones Condensed Soft"/>
                <a:sym typeface="Bobby Jones Condensed Soft"/>
              </a:rPr>
              <a:t>ФИЗИКА</a:t>
            </a:r>
          </a:p>
        </p:txBody>
      </p:sp>
      <p:sp>
        <p:nvSpPr>
          <p:cNvPr name="TextBox 79" id="79"/>
          <p:cNvSpPr txBox="true"/>
          <p:nvPr/>
        </p:nvSpPr>
        <p:spPr>
          <a:xfrm rot="0">
            <a:off x="2074310" y="8594912"/>
            <a:ext cx="1293281" cy="332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729"/>
              </a:lnSpc>
              <a:spcBef>
                <a:spcPct val="0"/>
              </a:spcBef>
            </a:pPr>
            <a:r>
              <a:rPr lang="en-US" sz="1949" u="none">
                <a:solidFill>
                  <a:srgbClr val="000000"/>
                </a:solidFill>
                <a:latin typeface="Bobby Jones Condensed Soft"/>
                <a:ea typeface="Bobby Jones Condensed Soft"/>
                <a:cs typeface="Bobby Jones Condensed Soft"/>
                <a:sym typeface="Bobby Jones Condensed Soft"/>
              </a:rPr>
              <a:t>ИСТОРИЯ</a:t>
            </a:r>
          </a:p>
        </p:txBody>
      </p:sp>
      <p:sp>
        <p:nvSpPr>
          <p:cNvPr name="TextBox 80" id="80"/>
          <p:cNvSpPr txBox="true"/>
          <p:nvPr/>
        </p:nvSpPr>
        <p:spPr>
          <a:xfrm rot="0">
            <a:off x="6423777" y="2187156"/>
            <a:ext cx="2380605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Bobby Jones Condensed Soft"/>
                <a:ea typeface="Bobby Jones Condensed Soft"/>
                <a:cs typeface="Bobby Jones Condensed Soft"/>
                <a:sym typeface="Bobby Jones Condensed Soft"/>
              </a:rPr>
              <a:t>ВТОРНИК</a:t>
            </a:r>
          </a:p>
        </p:txBody>
      </p:sp>
      <p:sp>
        <p:nvSpPr>
          <p:cNvPr name="TextBox 81" id="81"/>
          <p:cNvSpPr txBox="true"/>
          <p:nvPr/>
        </p:nvSpPr>
        <p:spPr>
          <a:xfrm rot="0">
            <a:off x="11756333" y="2187156"/>
            <a:ext cx="2380605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Bobby Jones Condensed Soft"/>
                <a:ea typeface="Bobby Jones Condensed Soft"/>
                <a:cs typeface="Bobby Jones Condensed Soft"/>
                <a:sym typeface="Bobby Jones Condensed Soft"/>
              </a:rPr>
              <a:t>ЧЕТВЕРГ</a:t>
            </a:r>
          </a:p>
        </p:txBody>
      </p:sp>
      <p:sp>
        <p:nvSpPr>
          <p:cNvPr name="TextBox 82" id="82"/>
          <p:cNvSpPr txBox="true"/>
          <p:nvPr/>
        </p:nvSpPr>
        <p:spPr>
          <a:xfrm rot="0">
            <a:off x="14422611" y="2187156"/>
            <a:ext cx="2380605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Bobby Jones Condensed Soft"/>
                <a:ea typeface="Bobby Jones Condensed Soft"/>
                <a:cs typeface="Bobby Jones Condensed Soft"/>
                <a:sym typeface="Bobby Jones Condensed Soft"/>
              </a:rPr>
              <a:t>ПЯТНИЦА</a:t>
            </a:r>
          </a:p>
        </p:txBody>
      </p:sp>
      <p:sp>
        <p:nvSpPr>
          <p:cNvPr name="TextBox 83" id="83"/>
          <p:cNvSpPr txBox="true"/>
          <p:nvPr/>
        </p:nvSpPr>
        <p:spPr>
          <a:xfrm rot="0">
            <a:off x="9090055" y="2187156"/>
            <a:ext cx="2380605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Bobby Jones Condensed Soft"/>
                <a:ea typeface="Bobby Jones Condensed Soft"/>
                <a:cs typeface="Bobby Jones Condensed Soft"/>
                <a:sym typeface="Bobby Jones Condensed Soft"/>
              </a:rPr>
              <a:t>СРЕДА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DAHDznDlx3s</dc:identifier>
  <dcterms:modified xsi:type="dcterms:W3CDTF">2011-08-01T06:04:30Z</dcterms:modified>
  <cp:revision>1</cp:revision>
  <dc:title>Суккуленты и Кактусы Бланк Еженедельный План Уроков</dc:title>
</cp:coreProperties>
</file>