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556500" cy="10693400"/>
  <p:notesSz cx="6858000" cy="9144000"/>
  <p:embeddedFontLst>
    <p:embeddedFont>
      <p:font typeface="TT Norms Bold" charset="1" panose="02000803030000020004"/>
      <p:regular r:id="rId12"/>
    </p:embeddedFont>
    <p:embeddedFont>
      <p:font typeface="TT Norms" charset="1" panose="02000503030000020003"/>
      <p:regular r:id="rId13"/>
    </p:embeddedFont>
    <p:embeddedFont>
      <p:font typeface="Archivo Black" charset="1" panose="020B0A03020202020B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88716" y="4479420"/>
            <a:ext cx="5182569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b="true" sz="5600" spc="4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BUSINESS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21431" y="5375405"/>
            <a:ext cx="4317138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256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PROPOSAL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2699999">
            <a:off x="756000" y="7668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6048000"/>
                </a:moveTo>
                <a:lnTo>
                  <a:pt x="6048000" y="6048000"/>
                </a:lnTo>
                <a:lnTo>
                  <a:pt x="6048000" y="0"/>
                </a:lnTo>
                <a:lnTo>
                  <a:pt x="0" y="0"/>
                </a:lnTo>
                <a:lnTo>
                  <a:pt x="0" y="604800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699999">
            <a:off x="756000" y="-3024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1431" y="717900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1431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JUNE 2030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2699999">
            <a:off x="756000" y="7668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6048000"/>
                </a:moveTo>
                <a:lnTo>
                  <a:pt x="6048000" y="6048000"/>
                </a:lnTo>
                <a:lnTo>
                  <a:pt x="6048000" y="0"/>
                </a:lnTo>
                <a:lnTo>
                  <a:pt x="0" y="0"/>
                </a:lnTo>
                <a:lnTo>
                  <a:pt x="0" y="604800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16000" y="1399800"/>
            <a:ext cx="30240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ABOUT US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16000" y="2761150"/>
            <a:ext cx="3449583" cy="282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Lorem ipsum dolor sit amet, consectetur adipiscing elit, sed do eiusmod tempor incididunt ut labore et dolore magna aliqua.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Ut enim ad minim veniam, quis nostrud exercitation ullamco laboris nisi ut aliquip ex ea commodo consequat.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86862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699999">
            <a:off x="756000" y="-3024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35706" y="5346000"/>
            <a:ext cx="434294" cy="447977"/>
            <a:chOff x="0" y="0"/>
            <a:chExt cx="812800" cy="8384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38410"/>
            </a:xfrm>
            <a:custGeom>
              <a:avLst/>
              <a:gdLst/>
              <a:ahLst/>
              <a:cxnLst/>
              <a:rect r="r" b="b" t="t" l="l"/>
              <a:pathLst>
                <a:path h="838410" w="812800">
                  <a:moveTo>
                    <a:pt x="406400" y="0"/>
                  </a:moveTo>
                  <a:cubicBezTo>
                    <a:pt x="181951" y="0"/>
                    <a:pt x="0" y="187684"/>
                    <a:pt x="0" y="419205"/>
                  </a:cubicBezTo>
                  <a:cubicBezTo>
                    <a:pt x="0" y="650725"/>
                    <a:pt x="181951" y="838410"/>
                    <a:pt x="406400" y="838410"/>
                  </a:cubicBezTo>
                  <a:cubicBezTo>
                    <a:pt x="630849" y="838410"/>
                    <a:pt x="812800" y="650725"/>
                    <a:pt x="812800" y="419205"/>
                  </a:cubicBezTo>
                  <a:cubicBezTo>
                    <a:pt x="812800" y="1876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1616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50026"/>
              <a:ext cx="660400" cy="709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116000" y="1399800"/>
            <a:ext cx="452941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WHAT WE DO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13137" y="5371551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Strategic &amp; Visual Branding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35706" y="5435369"/>
            <a:ext cx="43429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335706" y="6153977"/>
            <a:ext cx="434294" cy="447977"/>
            <a:chOff x="0" y="0"/>
            <a:chExt cx="812800" cy="8384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38410"/>
            </a:xfrm>
            <a:custGeom>
              <a:avLst/>
              <a:gdLst/>
              <a:ahLst/>
              <a:cxnLst/>
              <a:rect r="r" b="b" t="t" l="l"/>
              <a:pathLst>
                <a:path h="838410" w="812800">
                  <a:moveTo>
                    <a:pt x="406400" y="0"/>
                  </a:moveTo>
                  <a:cubicBezTo>
                    <a:pt x="181951" y="0"/>
                    <a:pt x="0" y="187684"/>
                    <a:pt x="0" y="419205"/>
                  </a:cubicBezTo>
                  <a:cubicBezTo>
                    <a:pt x="0" y="650725"/>
                    <a:pt x="181951" y="838410"/>
                    <a:pt x="406400" y="838410"/>
                  </a:cubicBezTo>
                  <a:cubicBezTo>
                    <a:pt x="630849" y="838410"/>
                    <a:pt x="812800" y="650725"/>
                    <a:pt x="812800" y="419205"/>
                  </a:cubicBezTo>
                  <a:cubicBezTo>
                    <a:pt x="812800" y="1876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1616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50026"/>
              <a:ext cx="660400" cy="709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3913137" y="6179529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Video Production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35706" y="6243346"/>
            <a:ext cx="43429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2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3335706" y="6961955"/>
            <a:ext cx="434294" cy="447977"/>
            <a:chOff x="0" y="0"/>
            <a:chExt cx="812800" cy="83841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38410"/>
            </a:xfrm>
            <a:custGeom>
              <a:avLst/>
              <a:gdLst/>
              <a:ahLst/>
              <a:cxnLst/>
              <a:rect r="r" b="b" t="t" l="l"/>
              <a:pathLst>
                <a:path h="838410" w="812800">
                  <a:moveTo>
                    <a:pt x="406400" y="0"/>
                  </a:moveTo>
                  <a:cubicBezTo>
                    <a:pt x="181951" y="0"/>
                    <a:pt x="0" y="187684"/>
                    <a:pt x="0" y="419205"/>
                  </a:cubicBezTo>
                  <a:cubicBezTo>
                    <a:pt x="0" y="650725"/>
                    <a:pt x="181951" y="838410"/>
                    <a:pt x="406400" y="838410"/>
                  </a:cubicBezTo>
                  <a:cubicBezTo>
                    <a:pt x="630849" y="838410"/>
                    <a:pt x="812800" y="650725"/>
                    <a:pt x="812800" y="419205"/>
                  </a:cubicBezTo>
                  <a:cubicBezTo>
                    <a:pt x="812800" y="1876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1616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50026"/>
              <a:ext cx="660400" cy="709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913137" y="6987506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Social Media Management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35706" y="7051323"/>
            <a:ext cx="43429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3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3335706" y="7771882"/>
            <a:ext cx="434294" cy="447977"/>
            <a:chOff x="0" y="0"/>
            <a:chExt cx="812800" cy="83841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38410"/>
            </a:xfrm>
            <a:custGeom>
              <a:avLst/>
              <a:gdLst/>
              <a:ahLst/>
              <a:cxnLst/>
              <a:rect r="r" b="b" t="t" l="l"/>
              <a:pathLst>
                <a:path h="838410" w="812800">
                  <a:moveTo>
                    <a:pt x="406400" y="0"/>
                  </a:moveTo>
                  <a:cubicBezTo>
                    <a:pt x="181951" y="0"/>
                    <a:pt x="0" y="187684"/>
                    <a:pt x="0" y="419205"/>
                  </a:cubicBezTo>
                  <a:cubicBezTo>
                    <a:pt x="0" y="650725"/>
                    <a:pt x="181951" y="838410"/>
                    <a:pt x="406400" y="838410"/>
                  </a:cubicBezTo>
                  <a:cubicBezTo>
                    <a:pt x="630849" y="838410"/>
                    <a:pt x="812800" y="650725"/>
                    <a:pt x="812800" y="419205"/>
                  </a:cubicBezTo>
                  <a:cubicBezTo>
                    <a:pt x="812800" y="1876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16161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50026"/>
              <a:ext cx="660400" cy="709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913137" y="7797433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Digital Campaign &amp; Ads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35706" y="7861251"/>
            <a:ext cx="43429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486862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16000" y="2761150"/>
            <a:ext cx="3449583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Lorem ipsum dolor sit amet, consectetur adipiscing elit, sed do eiusmod tempor incididunt ut labore et dolore magna aliqua.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2699999">
            <a:off x="756000" y="7668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6048000"/>
                </a:moveTo>
                <a:lnTo>
                  <a:pt x="6048000" y="6048000"/>
                </a:lnTo>
                <a:lnTo>
                  <a:pt x="6048000" y="0"/>
                </a:lnTo>
                <a:lnTo>
                  <a:pt x="0" y="0"/>
                </a:lnTo>
                <a:lnTo>
                  <a:pt x="0" y="604800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4997634" y="4044551"/>
            <a:ext cx="1439559" cy="1439553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97062" t="-32347" r="-76999" b="-50246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3060220" y="5811020"/>
            <a:ext cx="1439559" cy="1439553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4609" t="-47592" r="-25486" b="-10771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116000" y="7577489"/>
            <a:ext cx="1439559" cy="1439553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79872" t="0" r="-62295" b="-61344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486862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6000" y="1399800"/>
            <a:ext cx="5321193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MEET OUR TEAM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97634" y="5595711"/>
            <a:ext cx="143955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Aaron Loeb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97634" y="5864316"/>
            <a:ext cx="143955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Founder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72128" y="7362180"/>
            <a:ext cx="2015745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Estelle Darcy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60220" y="7630784"/>
            <a:ext cx="143955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Director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6000" y="9128648"/>
            <a:ext cx="143955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Neil Tran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16000" y="9397253"/>
            <a:ext cx="143955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Manager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16000" y="2761150"/>
            <a:ext cx="3449583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Lorem ipsum dolor sit amet, consectetur adipiscing elit, sed do eiusmod tempor incididunt ut labore et dolore magna aliqua.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699999">
            <a:off x="756000" y="-3024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4000" y="5210567"/>
            <a:ext cx="1728085" cy="1710865"/>
            <a:chOff x="0" y="0"/>
            <a:chExt cx="822719" cy="8145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22719" cy="814521"/>
            </a:xfrm>
            <a:custGeom>
              <a:avLst/>
              <a:gdLst/>
              <a:ahLst/>
              <a:cxnLst/>
              <a:rect r="r" b="b" t="t" l="l"/>
              <a:pathLst>
                <a:path h="814521" w="822719">
                  <a:moveTo>
                    <a:pt x="107521" y="0"/>
                  </a:moveTo>
                  <a:lnTo>
                    <a:pt x="715197" y="0"/>
                  </a:lnTo>
                  <a:cubicBezTo>
                    <a:pt x="743714" y="0"/>
                    <a:pt x="771062" y="11328"/>
                    <a:pt x="791226" y="31492"/>
                  </a:cubicBezTo>
                  <a:cubicBezTo>
                    <a:pt x="811391" y="51656"/>
                    <a:pt x="822719" y="79005"/>
                    <a:pt x="822719" y="107521"/>
                  </a:cubicBezTo>
                  <a:lnTo>
                    <a:pt x="822719" y="706999"/>
                  </a:lnTo>
                  <a:cubicBezTo>
                    <a:pt x="822719" y="735516"/>
                    <a:pt x="811391" y="762864"/>
                    <a:pt x="791226" y="783029"/>
                  </a:cubicBezTo>
                  <a:cubicBezTo>
                    <a:pt x="771062" y="803193"/>
                    <a:pt x="743714" y="814521"/>
                    <a:pt x="715197" y="814521"/>
                  </a:cubicBezTo>
                  <a:lnTo>
                    <a:pt x="107521" y="814521"/>
                  </a:lnTo>
                  <a:cubicBezTo>
                    <a:pt x="48139" y="814521"/>
                    <a:pt x="0" y="766382"/>
                    <a:pt x="0" y="706999"/>
                  </a:cubicBezTo>
                  <a:lnTo>
                    <a:pt x="0" y="107521"/>
                  </a:lnTo>
                  <a:cubicBezTo>
                    <a:pt x="0" y="79005"/>
                    <a:pt x="11328" y="51656"/>
                    <a:pt x="31492" y="31492"/>
                  </a:cubicBezTo>
                  <a:cubicBezTo>
                    <a:pt x="51656" y="11328"/>
                    <a:pt x="79005" y="0"/>
                    <a:pt x="107521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22719" cy="8526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926375" y="5214182"/>
            <a:ext cx="1707251" cy="170725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08833" y="0"/>
                  </a:moveTo>
                  <a:lnTo>
                    <a:pt x="703967" y="0"/>
                  </a:lnTo>
                  <a:cubicBezTo>
                    <a:pt x="732831" y="0"/>
                    <a:pt x="760513" y="11466"/>
                    <a:pt x="780923" y="31877"/>
                  </a:cubicBezTo>
                  <a:cubicBezTo>
                    <a:pt x="801334" y="52287"/>
                    <a:pt x="812800" y="79969"/>
                    <a:pt x="812800" y="108833"/>
                  </a:cubicBezTo>
                  <a:lnTo>
                    <a:pt x="812800" y="703967"/>
                  </a:lnTo>
                  <a:cubicBezTo>
                    <a:pt x="812800" y="732831"/>
                    <a:pt x="801334" y="760513"/>
                    <a:pt x="780923" y="780923"/>
                  </a:cubicBezTo>
                  <a:cubicBezTo>
                    <a:pt x="760513" y="801334"/>
                    <a:pt x="732831" y="812800"/>
                    <a:pt x="703967" y="812800"/>
                  </a:cubicBezTo>
                  <a:lnTo>
                    <a:pt x="108833" y="812800"/>
                  </a:lnTo>
                  <a:cubicBezTo>
                    <a:pt x="79969" y="812800"/>
                    <a:pt x="52287" y="801334"/>
                    <a:pt x="31877" y="780923"/>
                  </a:cubicBezTo>
                  <a:cubicBezTo>
                    <a:pt x="11466" y="760513"/>
                    <a:pt x="0" y="732831"/>
                    <a:pt x="0" y="703967"/>
                  </a:cubicBezTo>
                  <a:lnTo>
                    <a:pt x="0" y="108833"/>
                  </a:lnTo>
                  <a:cubicBezTo>
                    <a:pt x="0" y="79969"/>
                    <a:pt x="11466" y="52287"/>
                    <a:pt x="31877" y="31877"/>
                  </a:cubicBezTo>
                  <a:cubicBezTo>
                    <a:pt x="52287" y="11466"/>
                    <a:pt x="79969" y="0"/>
                    <a:pt x="10883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786025" y="5214182"/>
            <a:ext cx="1707251" cy="170725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08833" y="0"/>
                  </a:moveTo>
                  <a:lnTo>
                    <a:pt x="703967" y="0"/>
                  </a:lnTo>
                  <a:cubicBezTo>
                    <a:pt x="732831" y="0"/>
                    <a:pt x="760513" y="11466"/>
                    <a:pt x="780923" y="31877"/>
                  </a:cubicBezTo>
                  <a:cubicBezTo>
                    <a:pt x="801334" y="52287"/>
                    <a:pt x="812800" y="79969"/>
                    <a:pt x="812800" y="108833"/>
                  </a:cubicBezTo>
                  <a:lnTo>
                    <a:pt x="812800" y="703967"/>
                  </a:lnTo>
                  <a:cubicBezTo>
                    <a:pt x="812800" y="732831"/>
                    <a:pt x="801334" y="760513"/>
                    <a:pt x="780923" y="780923"/>
                  </a:cubicBezTo>
                  <a:cubicBezTo>
                    <a:pt x="760513" y="801334"/>
                    <a:pt x="732831" y="812800"/>
                    <a:pt x="703967" y="812800"/>
                  </a:cubicBezTo>
                  <a:lnTo>
                    <a:pt x="108833" y="812800"/>
                  </a:lnTo>
                  <a:cubicBezTo>
                    <a:pt x="79969" y="812800"/>
                    <a:pt x="52287" y="801334"/>
                    <a:pt x="31877" y="780923"/>
                  </a:cubicBezTo>
                  <a:cubicBezTo>
                    <a:pt x="11466" y="760513"/>
                    <a:pt x="0" y="732831"/>
                    <a:pt x="0" y="703967"/>
                  </a:cubicBezTo>
                  <a:lnTo>
                    <a:pt x="0" y="108833"/>
                  </a:lnTo>
                  <a:cubicBezTo>
                    <a:pt x="0" y="79969"/>
                    <a:pt x="11466" y="52287"/>
                    <a:pt x="31877" y="31877"/>
                  </a:cubicBezTo>
                  <a:cubicBezTo>
                    <a:pt x="52287" y="11466"/>
                    <a:pt x="79969" y="0"/>
                    <a:pt x="10883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116000" y="1399800"/>
            <a:ext cx="452941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OUR CLIENTS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6000" y="2761150"/>
            <a:ext cx="3449583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86862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8042" y="7180858"/>
            <a:ext cx="144000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Borcelle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60000" y="7180858"/>
            <a:ext cx="144000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Salford &amp; Co.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19651" y="7180858"/>
            <a:ext cx="144000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Rimberio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88042" y="5288345"/>
            <a:ext cx="1440000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060000" y="5288345"/>
            <a:ext cx="1440000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19651" y="5288345"/>
            <a:ext cx="1440000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2699999">
            <a:off x="756000" y="7668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6048000"/>
                </a:moveTo>
                <a:lnTo>
                  <a:pt x="6048000" y="6048000"/>
                </a:lnTo>
                <a:lnTo>
                  <a:pt x="6048000" y="0"/>
                </a:lnTo>
                <a:lnTo>
                  <a:pt x="0" y="0"/>
                </a:lnTo>
                <a:lnTo>
                  <a:pt x="0" y="604800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6105" y="3454206"/>
            <a:ext cx="431790" cy="431790"/>
          </a:xfrm>
          <a:custGeom>
            <a:avLst/>
            <a:gdLst/>
            <a:ahLst/>
            <a:cxnLst/>
            <a:rect r="r" b="b" t="t" l="l"/>
            <a:pathLst>
              <a:path h="431790" w="431790">
                <a:moveTo>
                  <a:pt x="0" y="0"/>
                </a:moveTo>
                <a:lnTo>
                  <a:pt x="431790" y="0"/>
                </a:lnTo>
                <a:lnTo>
                  <a:pt x="431790" y="431790"/>
                </a:lnTo>
                <a:lnTo>
                  <a:pt x="0" y="431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699999">
            <a:off x="756000" y="-3024000"/>
            <a:ext cx="6048000" cy="6048000"/>
          </a:xfrm>
          <a:custGeom>
            <a:avLst/>
            <a:gdLst/>
            <a:ahLst/>
            <a:cxnLst/>
            <a:rect r="r" b="b" t="t" l="l"/>
            <a:pathLst>
              <a:path h="6048000" w="6048000">
                <a:moveTo>
                  <a:pt x="0" y="0"/>
                </a:moveTo>
                <a:lnTo>
                  <a:pt x="6048000" y="0"/>
                </a:lnTo>
                <a:lnTo>
                  <a:pt x="604800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6000" y="2822181"/>
            <a:ext cx="432000" cy="432000"/>
          </a:xfrm>
          <a:custGeom>
            <a:avLst/>
            <a:gdLst/>
            <a:ahLst/>
            <a:cxnLst/>
            <a:rect r="r" b="b" t="t" l="l"/>
            <a:pathLst>
              <a:path h="432000" w="432000"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16000" y="4086021"/>
            <a:ext cx="432000" cy="432000"/>
          </a:xfrm>
          <a:custGeom>
            <a:avLst/>
            <a:gdLst/>
            <a:ahLst/>
            <a:cxnLst/>
            <a:rect r="r" b="b" t="t" l="l"/>
            <a:pathLst>
              <a:path h="432000" w="432000"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6000" y="4718046"/>
            <a:ext cx="432000" cy="432000"/>
          </a:xfrm>
          <a:custGeom>
            <a:avLst/>
            <a:gdLst/>
            <a:ahLst/>
            <a:cxnLst/>
            <a:rect r="r" b="b" t="t" l="l"/>
            <a:pathLst>
              <a:path h="432000" w="432000"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86862" y="9629295"/>
            <a:ext cx="4317138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WARDIERE INC.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6000" y="1399800"/>
            <a:ext cx="452941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GET IN TOUCH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1991" y="2839743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123-456-7890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51991" y="3471663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hello@reallygreatsite.com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51991" y="4103583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123 Anywhere St., Any City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1991" y="4735608"/>
            <a:ext cx="361743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www.reallygreatsite.com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DAHDnz93Y4Y</dc:identifier>
  <dcterms:modified xsi:type="dcterms:W3CDTF">2011-08-01T06:04:30Z</dcterms:modified>
  <cp:revision>1</cp:revision>
  <dc:title>Dark Modern Company Business Proposal A4</dc:title>
</cp:coreProperties>
</file>