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7556500" cy="10693400"/>
  <p:notesSz cx="6858000" cy="9144000"/>
  <p:embeddedFontLst>
    <p:embeddedFont>
      <p:font typeface="Lora" charset="1" panose="00000500000000000000"/>
      <p:regular r:id="rId7"/>
    </p:embeddedFont>
    <p:embeddedFont>
      <p:font typeface="Lora Italics" charset="1" panose="00000500000000000000"/>
      <p:regular r:id="rId8"/>
    </p:embeddedFont>
    <p:embeddedFont>
      <p:font typeface="HK Grotesk" charset="1" panose="00000500000000000000"/>
      <p:regular r:id="rId9"/>
    </p:embeddedFont>
    <p:embeddedFont>
      <p:font typeface="HK Grotesk Bold" charset="1" panose="0000080000000000000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92789" y="1315991"/>
            <a:ext cx="6974422" cy="2566636"/>
            <a:chOff x="0" y="0"/>
            <a:chExt cx="2499476" cy="91982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99476" cy="919825"/>
            </a:xfrm>
            <a:custGeom>
              <a:avLst/>
              <a:gdLst/>
              <a:ahLst/>
              <a:cxnLst/>
              <a:rect r="r" b="b" t="t" l="l"/>
              <a:pathLst>
                <a:path h="919825" w="2499476">
                  <a:moveTo>
                    <a:pt x="0" y="0"/>
                  </a:moveTo>
                  <a:lnTo>
                    <a:pt x="2499476" y="0"/>
                  </a:lnTo>
                  <a:lnTo>
                    <a:pt x="2499476" y="919825"/>
                  </a:lnTo>
                  <a:lnTo>
                    <a:pt x="0" y="919825"/>
                  </a:lnTo>
                  <a:close/>
                </a:path>
              </a:pathLst>
            </a:custGeom>
            <a:ln w="9525" cap="sq">
              <a:solidFill>
                <a:srgbClr val="51802C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19050"/>
              <a:ext cx="2499476" cy="9388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79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 flipH="true">
            <a:off x="2613297" y="1315991"/>
            <a:ext cx="0" cy="2566636"/>
          </a:xfrm>
          <a:prstGeom prst="line">
            <a:avLst/>
          </a:prstGeom>
          <a:ln cap="flat" w="9525">
            <a:solidFill>
              <a:srgbClr val="51802C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>
            <a:off x="4959727" y="1315991"/>
            <a:ext cx="0" cy="2566636"/>
          </a:xfrm>
          <a:prstGeom prst="line">
            <a:avLst/>
          </a:prstGeom>
          <a:ln cap="flat" w="9525">
            <a:solidFill>
              <a:srgbClr val="51802C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7" id="7"/>
          <p:cNvSpPr/>
          <p:nvPr/>
        </p:nvSpPr>
        <p:spPr>
          <a:xfrm>
            <a:off x="519540" y="1906305"/>
            <a:ext cx="1913397" cy="0"/>
          </a:xfrm>
          <a:prstGeom prst="line">
            <a:avLst/>
          </a:prstGeom>
          <a:ln cap="flat" w="9525">
            <a:solidFill>
              <a:srgbClr val="51802C">
                <a:alpha val="49804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8" id="8"/>
          <p:cNvSpPr/>
          <p:nvPr/>
        </p:nvSpPr>
        <p:spPr>
          <a:xfrm>
            <a:off x="519540" y="2488013"/>
            <a:ext cx="1913397" cy="0"/>
          </a:xfrm>
          <a:prstGeom prst="line">
            <a:avLst/>
          </a:prstGeom>
          <a:ln cap="flat" w="9525">
            <a:solidFill>
              <a:srgbClr val="51802C">
                <a:alpha val="49804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9" id="9"/>
          <p:cNvSpPr/>
          <p:nvPr/>
        </p:nvSpPr>
        <p:spPr>
          <a:xfrm>
            <a:off x="519540" y="3069722"/>
            <a:ext cx="1913397" cy="0"/>
          </a:xfrm>
          <a:prstGeom prst="line">
            <a:avLst/>
          </a:prstGeom>
          <a:ln cap="flat" w="9525">
            <a:solidFill>
              <a:srgbClr val="51802C">
                <a:alpha val="49804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0" id="10"/>
          <p:cNvSpPr/>
          <p:nvPr/>
        </p:nvSpPr>
        <p:spPr>
          <a:xfrm>
            <a:off x="519540" y="3651430"/>
            <a:ext cx="1913397" cy="0"/>
          </a:xfrm>
          <a:prstGeom prst="line">
            <a:avLst/>
          </a:prstGeom>
          <a:ln cap="flat" w="9525">
            <a:solidFill>
              <a:srgbClr val="51802C">
                <a:alpha val="49804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1" id="11"/>
          <p:cNvSpPr/>
          <p:nvPr/>
        </p:nvSpPr>
        <p:spPr>
          <a:xfrm>
            <a:off x="2825878" y="1906305"/>
            <a:ext cx="1924143" cy="0"/>
          </a:xfrm>
          <a:prstGeom prst="line">
            <a:avLst/>
          </a:prstGeom>
          <a:ln cap="flat" w="9525">
            <a:solidFill>
              <a:srgbClr val="51802C">
                <a:alpha val="49804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2" id="12"/>
          <p:cNvSpPr/>
          <p:nvPr/>
        </p:nvSpPr>
        <p:spPr>
          <a:xfrm>
            <a:off x="2825878" y="2488013"/>
            <a:ext cx="1924143" cy="0"/>
          </a:xfrm>
          <a:prstGeom prst="line">
            <a:avLst/>
          </a:prstGeom>
          <a:ln cap="flat" w="9525">
            <a:solidFill>
              <a:srgbClr val="51802C">
                <a:alpha val="49804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3" id="13"/>
          <p:cNvSpPr/>
          <p:nvPr/>
        </p:nvSpPr>
        <p:spPr>
          <a:xfrm>
            <a:off x="2825878" y="3069722"/>
            <a:ext cx="1924143" cy="0"/>
          </a:xfrm>
          <a:prstGeom prst="line">
            <a:avLst/>
          </a:prstGeom>
          <a:ln cap="flat" w="9525">
            <a:solidFill>
              <a:srgbClr val="51802C">
                <a:alpha val="49804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4" id="14"/>
          <p:cNvSpPr/>
          <p:nvPr/>
        </p:nvSpPr>
        <p:spPr>
          <a:xfrm>
            <a:off x="2825878" y="3651430"/>
            <a:ext cx="1924143" cy="0"/>
          </a:xfrm>
          <a:prstGeom prst="line">
            <a:avLst/>
          </a:prstGeom>
          <a:ln cap="flat" w="9525">
            <a:solidFill>
              <a:srgbClr val="51802C">
                <a:alpha val="49804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5" id="15"/>
          <p:cNvSpPr/>
          <p:nvPr/>
        </p:nvSpPr>
        <p:spPr>
          <a:xfrm>
            <a:off x="5174040" y="1906305"/>
            <a:ext cx="1895252" cy="0"/>
          </a:xfrm>
          <a:prstGeom prst="line">
            <a:avLst/>
          </a:prstGeom>
          <a:ln cap="flat" w="9525">
            <a:solidFill>
              <a:srgbClr val="51802C">
                <a:alpha val="49804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6" id="16"/>
          <p:cNvSpPr/>
          <p:nvPr/>
        </p:nvSpPr>
        <p:spPr>
          <a:xfrm>
            <a:off x="5174040" y="2488013"/>
            <a:ext cx="1895252" cy="0"/>
          </a:xfrm>
          <a:prstGeom prst="line">
            <a:avLst/>
          </a:prstGeom>
          <a:ln cap="flat" w="9525">
            <a:solidFill>
              <a:srgbClr val="51802C">
                <a:alpha val="49804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7" id="17"/>
          <p:cNvSpPr/>
          <p:nvPr/>
        </p:nvSpPr>
        <p:spPr>
          <a:xfrm>
            <a:off x="5174040" y="3069722"/>
            <a:ext cx="1895252" cy="0"/>
          </a:xfrm>
          <a:prstGeom prst="line">
            <a:avLst/>
          </a:prstGeom>
          <a:ln cap="flat" w="9525">
            <a:solidFill>
              <a:srgbClr val="51802C">
                <a:alpha val="49804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8" id="18"/>
          <p:cNvSpPr/>
          <p:nvPr/>
        </p:nvSpPr>
        <p:spPr>
          <a:xfrm>
            <a:off x="5174040" y="3651430"/>
            <a:ext cx="1895252" cy="0"/>
          </a:xfrm>
          <a:prstGeom prst="line">
            <a:avLst/>
          </a:prstGeom>
          <a:ln cap="flat" w="9525">
            <a:solidFill>
              <a:srgbClr val="51802C">
                <a:alpha val="49804"/>
              </a:srgbClr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9" id="19"/>
          <p:cNvGrpSpPr/>
          <p:nvPr/>
        </p:nvGrpSpPr>
        <p:grpSpPr>
          <a:xfrm rot="0">
            <a:off x="292789" y="5900556"/>
            <a:ext cx="3245661" cy="4320839"/>
            <a:chOff x="0" y="0"/>
            <a:chExt cx="1163172" cy="1548491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163172" cy="1548491"/>
            </a:xfrm>
            <a:custGeom>
              <a:avLst/>
              <a:gdLst/>
              <a:ahLst/>
              <a:cxnLst/>
              <a:rect r="r" b="b" t="t" l="l"/>
              <a:pathLst>
                <a:path h="1548491" w="1163172">
                  <a:moveTo>
                    <a:pt x="0" y="0"/>
                  </a:moveTo>
                  <a:lnTo>
                    <a:pt x="1163172" y="0"/>
                  </a:lnTo>
                  <a:lnTo>
                    <a:pt x="1163172" y="1548491"/>
                  </a:lnTo>
                  <a:lnTo>
                    <a:pt x="0" y="1548491"/>
                  </a:lnTo>
                  <a:close/>
                </a:path>
              </a:pathLst>
            </a:custGeom>
            <a:ln w="9525" cap="sq">
              <a:solidFill>
                <a:srgbClr val="51802C"/>
              </a:solidFill>
              <a:prstDash val="solid"/>
              <a:miter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-19050"/>
              <a:ext cx="1163172" cy="15675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79"/>
                </a:lnSpc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292789" y="4033992"/>
            <a:ext cx="6974422" cy="1714164"/>
            <a:chOff x="0" y="0"/>
            <a:chExt cx="2499476" cy="614318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2499476" cy="614318"/>
            </a:xfrm>
            <a:custGeom>
              <a:avLst/>
              <a:gdLst/>
              <a:ahLst/>
              <a:cxnLst/>
              <a:rect r="r" b="b" t="t" l="l"/>
              <a:pathLst>
                <a:path h="614318" w="2499476">
                  <a:moveTo>
                    <a:pt x="0" y="0"/>
                  </a:moveTo>
                  <a:lnTo>
                    <a:pt x="2499476" y="0"/>
                  </a:lnTo>
                  <a:lnTo>
                    <a:pt x="2499476" y="614318"/>
                  </a:lnTo>
                  <a:lnTo>
                    <a:pt x="0" y="614318"/>
                  </a:lnTo>
                  <a:close/>
                </a:path>
              </a:pathLst>
            </a:custGeom>
            <a:ln w="9525" cap="sq">
              <a:solidFill>
                <a:srgbClr val="51802C"/>
              </a:solidFill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19050"/>
              <a:ext cx="2499476" cy="63336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79"/>
                </a:lnSpc>
              </a:pPr>
            </a:p>
          </p:txBody>
        </p:sp>
      </p:grpSp>
      <p:sp>
        <p:nvSpPr>
          <p:cNvPr name="AutoShape 25" id="25"/>
          <p:cNvSpPr/>
          <p:nvPr/>
        </p:nvSpPr>
        <p:spPr>
          <a:xfrm>
            <a:off x="2150477" y="4401505"/>
            <a:ext cx="4191124" cy="0"/>
          </a:xfrm>
          <a:prstGeom prst="line">
            <a:avLst/>
          </a:prstGeom>
          <a:ln cap="flat" w="19050">
            <a:solidFill>
              <a:srgbClr val="51802C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26" id="26"/>
          <p:cNvGrpSpPr/>
          <p:nvPr/>
        </p:nvGrpSpPr>
        <p:grpSpPr>
          <a:xfrm rot="0">
            <a:off x="1781010" y="4254620"/>
            <a:ext cx="455416" cy="293769"/>
            <a:chOff x="0" y="0"/>
            <a:chExt cx="1260043" cy="8128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260043" cy="812800"/>
            </a:xfrm>
            <a:custGeom>
              <a:avLst/>
              <a:gdLst/>
              <a:ahLst/>
              <a:cxnLst/>
              <a:rect r="r" b="b" t="t" l="l"/>
              <a:pathLst>
                <a:path h="812800" w="1260043">
                  <a:moveTo>
                    <a:pt x="630022" y="0"/>
                  </a:moveTo>
                  <a:cubicBezTo>
                    <a:pt x="282070" y="0"/>
                    <a:pt x="0" y="181951"/>
                    <a:pt x="0" y="406400"/>
                  </a:cubicBezTo>
                  <a:cubicBezTo>
                    <a:pt x="0" y="630849"/>
                    <a:pt x="282070" y="812800"/>
                    <a:pt x="630022" y="812800"/>
                  </a:cubicBezTo>
                  <a:cubicBezTo>
                    <a:pt x="977973" y="812800"/>
                    <a:pt x="1260043" y="630849"/>
                    <a:pt x="1260043" y="406400"/>
                  </a:cubicBezTo>
                  <a:cubicBezTo>
                    <a:pt x="1260043" y="181951"/>
                    <a:pt x="977973" y="0"/>
                    <a:pt x="630022" y="0"/>
                  </a:cubicBezTo>
                  <a:close/>
                </a:path>
              </a:pathLst>
            </a:custGeom>
            <a:solidFill>
              <a:srgbClr val="F1F1F1"/>
            </a:solidFill>
            <a:ln w="9525" cap="sq">
              <a:solidFill>
                <a:srgbClr val="51802C"/>
              </a:solidFill>
              <a:prstDash val="solid"/>
              <a:miter/>
            </a:ln>
          </p:spPr>
        </p:sp>
        <p:sp>
          <p:nvSpPr>
            <p:cNvPr name="TextBox 28" id="28"/>
            <p:cNvSpPr txBox="true"/>
            <p:nvPr/>
          </p:nvSpPr>
          <p:spPr>
            <a:xfrm>
              <a:off x="118129" y="47625"/>
              <a:ext cx="1023785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400"/>
                </a:lnSpc>
              </a:pP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3272558" y="4254620"/>
            <a:ext cx="455416" cy="293769"/>
            <a:chOff x="0" y="0"/>
            <a:chExt cx="1260043" cy="81280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1260043" cy="812800"/>
            </a:xfrm>
            <a:custGeom>
              <a:avLst/>
              <a:gdLst/>
              <a:ahLst/>
              <a:cxnLst/>
              <a:rect r="r" b="b" t="t" l="l"/>
              <a:pathLst>
                <a:path h="812800" w="1260043">
                  <a:moveTo>
                    <a:pt x="630022" y="0"/>
                  </a:moveTo>
                  <a:cubicBezTo>
                    <a:pt x="282070" y="0"/>
                    <a:pt x="0" y="181951"/>
                    <a:pt x="0" y="406400"/>
                  </a:cubicBezTo>
                  <a:cubicBezTo>
                    <a:pt x="0" y="630849"/>
                    <a:pt x="282070" y="812800"/>
                    <a:pt x="630022" y="812800"/>
                  </a:cubicBezTo>
                  <a:cubicBezTo>
                    <a:pt x="977973" y="812800"/>
                    <a:pt x="1260043" y="630849"/>
                    <a:pt x="1260043" y="406400"/>
                  </a:cubicBezTo>
                  <a:cubicBezTo>
                    <a:pt x="1260043" y="181951"/>
                    <a:pt x="977973" y="0"/>
                    <a:pt x="630022" y="0"/>
                  </a:cubicBezTo>
                  <a:close/>
                </a:path>
              </a:pathLst>
            </a:custGeom>
            <a:solidFill>
              <a:srgbClr val="F1F1F1"/>
            </a:solidFill>
            <a:ln w="9525" cap="sq">
              <a:solidFill>
                <a:srgbClr val="51802C"/>
              </a:solidFill>
              <a:prstDash val="solid"/>
              <a:miter/>
            </a:ln>
          </p:spPr>
        </p:sp>
        <p:sp>
          <p:nvSpPr>
            <p:cNvPr name="TextBox 31" id="31"/>
            <p:cNvSpPr txBox="true"/>
            <p:nvPr/>
          </p:nvSpPr>
          <p:spPr>
            <a:xfrm>
              <a:off x="118129" y="47625"/>
              <a:ext cx="1023785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400"/>
                </a:lnSpc>
              </a:pP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4764105" y="4254620"/>
            <a:ext cx="455416" cy="293769"/>
            <a:chOff x="0" y="0"/>
            <a:chExt cx="1260043" cy="81280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1260043" cy="812800"/>
            </a:xfrm>
            <a:custGeom>
              <a:avLst/>
              <a:gdLst/>
              <a:ahLst/>
              <a:cxnLst/>
              <a:rect r="r" b="b" t="t" l="l"/>
              <a:pathLst>
                <a:path h="812800" w="1260043">
                  <a:moveTo>
                    <a:pt x="630022" y="0"/>
                  </a:moveTo>
                  <a:cubicBezTo>
                    <a:pt x="282070" y="0"/>
                    <a:pt x="0" y="181951"/>
                    <a:pt x="0" y="406400"/>
                  </a:cubicBezTo>
                  <a:cubicBezTo>
                    <a:pt x="0" y="630849"/>
                    <a:pt x="282070" y="812800"/>
                    <a:pt x="630022" y="812800"/>
                  </a:cubicBezTo>
                  <a:cubicBezTo>
                    <a:pt x="977973" y="812800"/>
                    <a:pt x="1260043" y="630849"/>
                    <a:pt x="1260043" y="406400"/>
                  </a:cubicBezTo>
                  <a:cubicBezTo>
                    <a:pt x="1260043" y="181951"/>
                    <a:pt x="977973" y="0"/>
                    <a:pt x="630022" y="0"/>
                  </a:cubicBezTo>
                  <a:close/>
                </a:path>
              </a:pathLst>
            </a:custGeom>
            <a:solidFill>
              <a:srgbClr val="F1F1F1"/>
            </a:solidFill>
            <a:ln w="9525" cap="sq">
              <a:solidFill>
                <a:srgbClr val="51802C"/>
              </a:solidFill>
              <a:prstDash val="solid"/>
              <a:miter/>
            </a:ln>
          </p:spPr>
        </p:sp>
        <p:sp>
          <p:nvSpPr>
            <p:cNvPr name="TextBox 34" id="34"/>
            <p:cNvSpPr txBox="true"/>
            <p:nvPr/>
          </p:nvSpPr>
          <p:spPr>
            <a:xfrm>
              <a:off x="118129" y="47625"/>
              <a:ext cx="1023785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400"/>
                </a:lnSpc>
              </a:pP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6255652" y="4254620"/>
            <a:ext cx="455416" cy="293769"/>
            <a:chOff x="0" y="0"/>
            <a:chExt cx="1260043" cy="81280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1260043" cy="812800"/>
            </a:xfrm>
            <a:custGeom>
              <a:avLst/>
              <a:gdLst/>
              <a:ahLst/>
              <a:cxnLst/>
              <a:rect r="r" b="b" t="t" l="l"/>
              <a:pathLst>
                <a:path h="812800" w="1260043">
                  <a:moveTo>
                    <a:pt x="630022" y="0"/>
                  </a:moveTo>
                  <a:cubicBezTo>
                    <a:pt x="282070" y="0"/>
                    <a:pt x="0" y="181951"/>
                    <a:pt x="0" y="406400"/>
                  </a:cubicBezTo>
                  <a:cubicBezTo>
                    <a:pt x="0" y="630849"/>
                    <a:pt x="282070" y="812800"/>
                    <a:pt x="630022" y="812800"/>
                  </a:cubicBezTo>
                  <a:cubicBezTo>
                    <a:pt x="977973" y="812800"/>
                    <a:pt x="1260043" y="630849"/>
                    <a:pt x="1260043" y="406400"/>
                  </a:cubicBezTo>
                  <a:cubicBezTo>
                    <a:pt x="1260043" y="181951"/>
                    <a:pt x="977973" y="0"/>
                    <a:pt x="630022" y="0"/>
                  </a:cubicBezTo>
                  <a:close/>
                </a:path>
              </a:pathLst>
            </a:custGeom>
            <a:solidFill>
              <a:srgbClr val="F1F1F1"/>
            </a:solidFill>
            <a:ln w="9525" cap="sq">
              <a:solidFill>
                <a:srgbClr val="51802C"/>
              </a:solidFill>
              <a:prstDash val="solid"/>
              <a:miter/>
            </a:ln>
          </p:spPr>
        </p:sp>
        <p:sp>
          <p:nvSpPr>
            <p:cNvPr name="TextBox 37" id="37"/>
            <p:cNvSpPr txBox="true"/>
            <p:nvPr/>
          </p:nvSpPr>
          <p:spPr>
            <a:xfrm>
              <a:off x="118129" y="47625"/>
              <a:ext cx="1023785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400"/>
                </a:lnSpc>
              </a:pP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1431774" y="4924310"/>
            <a:ext cx="44464" cy="46158"/>
            <a:chOff x="0" y="0"/>
            <a:chExt cx="782984" cy="81280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782984" cy="812800"/>
            </a:xfrm>
            <a:custGeom>
              <a:avLst/>
              <a:gdLst/>
              <a:ahLst/>
              <a:cxnLst/>
              <a:rect r="r" b="b" t="t" l="l"/>
              <a:pathLst>
                <a:path h="812800" w="782984">
                  <a:moveTo>
                    <a:pt x="391492" y="0"/>
                  </a:moveTo>
                  <a:cubicBezTo>
                    <a:pt x="175277" y="0"/>
                    <a:pt x="0" y="181951"/>
                    <a:pt x="0" y="406400"/>
                  </a:cubicBezTo>
                  <a:cubicBezTo>
                    <a:pt x="0" y="630849"/>
                    <a:pt x="175277" y="812800"/>
                    <a:pt x="391492" y="812800"/>
                  </a:cubicBezTo>
                  <a:cubicBezTo>
                    <a:pt x="607707" y="812800"/>
                    <a:pt x="782984" y="630849"/>
                    <a:pt x="782984" y="406400"/>
                  </a:cubicBezTo>
                  <a:cubicBezTo>
                    <a:pt x="782984" y="181951"/>
                    <a:pt x="607707" y="0"/>
                    <a:pt x="391492" y="0"/>
                  </a:cubicBezTo>
                  <a:close/>
                </a:path>
              </a:pathLst>
            </a:custGeom>
            <a:solidFill>
              <a:srgbClr val="51802C"/>
            </a:solidFill>
            <a:ln cap="sq">
              <a:noFill/>
              <a:prstDash val="solid"/>
              <a:miter/>
            </a:ln>
          </p:spPr>
        </p:sp>
        <p:sp>
          <p:nvSpPr>
            <p:cNvPr name="TextBox 40" id="40"/>
            <p:cNvSpPr txBox="true"/>
            <p:nvPr/>
          </p:nvSpPr>
          <p:spPr>
            <a:xfrm>
              <a:off x="73405" y="47625"/>
              <a:ext cx="636174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400"/>
                </a:lnSpc>
              </a:pPr>
            </a:p>
          </p:txBody>
        </p:sp>
      </p:grpSp>
      <p:grpSp>
        <p:nvGrpSpPr>
          <p:cNvPr name="Group 41" id="41"/>
          <p:cNvGrpSpPr/>
          <p:nvPr/>
        </p:nvGrpSpPr>
        <p:grpSpPr>
          <a:xfrm rot="0">
            <a:off x="1431774" y="5254405"/>
            <a:ext cx="44464" cy="46158"/>
            <a:chOff x="0" y="0"/>
            <a:chExt cx="782984" cy="812800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782984" cy="812800"/>
            </a:xfrm>
            <a:custGeom>
              <a:avLst/>
              <a:gdLst/>
              <a:ahLst/>
              <a:cxnLst/>
              <a:rect r="r" b="b" t="t" l="l"/>
              <a:pathLst>
                <a:path h="812800" w="782984">
                  <a:moveTo>
                    <a:pt x="391492" y="0"/>
                  </a:moveTo>
                  <a:cubicBezTo>
                    <a:pt x="175277" y="0"/>
                    <a:pt x="0" y="181951"/>
                    <a:pt x="0" y="406400"/>
                  </a:cubicBezTo>
                  <a:cubicBezTo>
                    <a:pt x="0" y="630849"/>
                    <a:pt x="175277" y="812800"/>
                    <a:pt x="391492" y="812800"/>
                  </a:cubicBezTo>
                  <a:cubicBezTo>
                    <a:pt x="607707" y="812800"/>
                    <a:pt x="782984" y="630849"/>
                    <a:pt x="782984" y="406400"/>
                  </a:cubicBezTo>
                  <a:cubicBezTo>
                    <a:pt x="782984" y="181951"/>
                    <a:pt x="607707" y="0"/>
                    <a:pt x="391492" y="0"/>
                  </a:cubicBezTo>
                  <a:close/>
                </a:path>
              </a:pathLst>
            </a:custGeom>
            <a:solidFill>
              <a:srgbClr val="51802C"/>
            </a:solidFill>
            <a:ln cap="sq">
              <a:noFill/>
              <a:prstDash val="solid"/>
              <a:miter/>
            </a:ln>
          </p:spPr>
        </p:sp>
        <p:sp>
          <p:nvSpPr>
            <p:cNvPr name="TextBox 43" id="43"/>
            <p:cNvSpPr txBox="true"/>
            <p:nvPr/>
          </p:nvSpPr>
          <p:spPr>
            <a:xfrm>
              <a:off x="73405" y="47625"/>
              <a:ext cx="636174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400"/>
                </a:lnSpc>
              </a:pPr>
            </a:p>
          </p:txBody>
        </p:sp>
      </p:grpSp>
      <p:sp>
        <p:nvSpPr>
          <p:cNvPr name="AutoShape 44" id="44"/>
          <p:cNvSpPr/>
          <p:nvPr/>
        </p:nvSpPr>
        <p:spPr>
          <a:xfrm>
            <a:off x="1431774" y="5122641"/>
            <a:ext cx="1153889" cy="0"/>
          </a:xfrm>
          <a:prstGeom prst="line">
            <a:avLst/>
          </a:prstGeom>
          <a:ln cap="flat" w="9525">
            <a:solidFill>
              <a:srgbClr val="51802C">
                <a:alpha val="49804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5" id="45"/>
          <p:cNvSpPr/>
          <p:nvPr/>
        </p:nvSpPr>
        <p:spPr>
          <a:xfrm>
            <a:off x="1431774" y="5432326"/>
            <a:ext cx="1153889" cy="0"/>
          </a:xfrm>
          <a:prstGeom prst="line">
            <a:avLst/>
          </a:prstGeom>
          <a:ln cap="flat" w="9525">
            <a:solidFill>
              <a:srgbClr val="51802C">
                <a:alpha val="49804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6" id="46"/>
          <p:cNvSpPr/>
          <p:nvPr/>
        </p:nvSpPr>
        <p:spPr>
          <a:xfrm>
            <a:off x="521307" y="6526053"/>
            <a:ext cx="2837199" cy="0"/>
          </a:xfrm>
          <a:prstGeom prst="line">
            <a:avLst/>
          </a:prstGeom>
          <a:ln cap="flat" w="9525">
            <a:solidFill>
              <a:srgbClr val="51802C">
                <a:alpha val="49804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7" id="47"/>
          <p:cNvSpPr/>
          <p:nvPr/>
        </p:nvSpPr>
        <p:spPr>
          <a:xfrm>
            <a:off x="521307" y="6823995"/>
            <a:ext cx="2837199" cy="0"/>
          </a:xfrm>
          <a:prstGeom prst="line">
            <a:avLst/>
          </a:prstGeom>
          <a:ln cap="flat" w="9525">
            <a:solidFill>
              <a:srgbClr val="51802C">
                <a:alpha val="49804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8" id="48"/>
          <p:cNvSpPr/>
          <p:nvPr/>
        </p:nvSpPr>
        <p:spPr>
          <a:xfrm>
            <a:off x="521269" y="7121937"/>
            <a:ext cx="2837237" cy="0"/>
          </a:xfrm>
          <a:prstGeom prst="line">
            <a:avLst/>
          </a:prstGeom>
          <a:ln cap="flat" w="9525">
            <a:solidFill>
              <a:srgbClr val="51802C">
                <a:alpha val="49804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9" id="49"/>
          <p:cNvSpPr/>
          <p:nvPr/>
        </p:nvSpPr>
        <p:spPr>
          <a:xfrm>
            <a:off x="521269" y="7419879"/>
            <a:ext cx="2837237" cy="0"/>
          </a:xfrm>
          <a:prstGeom prst="line">
            <a:avLst/>
          </a:prstGeom>
          <a:ln cap="flat" w="9525">
            <a:solidFill>
              <a:srgbClr val="51802C">
                <a:alpha val="49804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50" id="50"/>
          <p:cNvSpPr/>
          <p:nvPr/>
        </p:nvSpPr>
        <p:spPr>
          <a:xfrm>
            <a:off x="521269" y="7717821"/>
            <a:ext cx="2837237" cy="0"/>
          </a:xfrm>
          <a:prstGeom prst="line">
            <a:avLst/>
          </a:prstGeom>
          <a:ln cap="flat" w="9525">
            <a:solidFill>
              <a:srgbClr val="51802C">
                <a:alpha val="49804"/>
              </a:srgbClr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51" id="51"/>
          <p:cNvGrpSpPr/>
          <p:nvPr/>
        </p:nvGrpSpPr>
        <p:grpSpPr>
          <a:xfrm rot="0">
            <a:off x="2923321" y="4924310"/>
            <a:ext cx="44464" cy="46158"/>
            <a:chOff x="0" y="0"/>
            <a:chExt cx="782984" cy="812800"/>
          </a:xfrm>
        </p:grpSpPr>
        <p:sp>
          <p:nvSpPr>
            <p:cNvPr name="Freeform 52" id="52"/>
            <p:cNvSpPr/>
            <p:nvPr/>
          </p:nvSpPr>
          <p:spPr>
            <a:xfrm flipH="false" flipV="false" rot="0">
              <a:off x="0" y="0"/>
              <a:ext cx="782984" cy="812800"/>
            </a:xfrm>
            <a:custGeom>
              <a:avLst/>
              <a:gdLst/>
              <a:ahLst/>
              <a:cxnLst/>
              <a:rect r="r" b="b" t="t" l="l"/>
              <a:pathLst>
                <a:path h="812800" w="782984">
                  <a:moveTo>
                    <a:pt x="391492" y="0"/>
                  </a:moveTo>
                  <a:cubicBezTo>
                    <a:pt x="175277" y="0"/>
                    <a:pt x="0" y="181951"/>
                    <a:pt x="0" y="406400"/>
                  </a:cubicBezTo>
                  <a:cubicBezTo>
                    <a:pt x="0" y="630849"/>
                    <a:pt x="175277" y="812800"/>
                    <a:pt x="391492" y="812800"/>
                  </a:cubicBezTo>
                  <a:cubicBezTo>
                    <a:pt x="607707" y="812800"/>
                    <a:pt x="782984" y="630849"/>
                    <a:pt x="782984" y="406400"/>
                  </a:cubicBezTo>
                  <a:cubicBezTo>
                    <a:pt x="782984" y="181951"/>
                    <a:pt x="607707" y="0"/>
                    <a:pt x="391492" y="0"/>
                  </a:cubicBezTo>
                  <a:close/>
                </a:path>
              </a:pathLst>
            </a:custGeom>
            <a:solidFill>
              <a:srgbClr val="51802C"/>
            </a:solidFill>
            <a:ln cap="sq">
              <a:noFill/>
              <a:prstDash val="solid"/>
              <a:miter/>
            </a:ln>
          </p:spPr>
        </p:sp>
        <p:sp>
          <p:nvSpPr>
            <p:cNvPr name="TextBox 53" id="53"/>
            <p:cNvSpPr txBox="true"/>
            <p:nvPr/>
          </p:nvSpPr>
          <p:spPr>
            <a:xfrm>
              <a:off x="73405" y="47625"/>
              <a:ext cx="636174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400"/>
                </a:lnSpc>
              </a:pPr>
            </a:p>
          </p:txBody>
        </p:sp>
      </p:grpSp>
      <p:grpSp>
        <p:nvGrpSpPr>
          <p:cNvPr name="Group 54" id="54"/>
          <p:cNvGrpSpPr/>
          <p:nvPr/>
        </p:nvGrpSpPr>
        <p:grpSpPr>
          <a:xfrm rot="0">
            <a:off x="2923321" y="5254405"/>
            <a:ext cx="44464" cy="46158"/>
            <a:chOff x="0" y="0"/>
            <a:chExt cx="782984" cy="812800"/>
          </a:xfrm>
        </p:grpSpPr>
        <p:sp>
          <p:nvSpPr>
            <p:cNvPr name="Freeform 55" id="55"/>
            <p:cNvSpPr/>
            <p:nvPr/>
          </p:nvSpPr>
          <p:spPr>
            <a:xfrm flipH="false" flipV="false" rot="0">
              <a:off x="0" y="0"/>
              <a:ext cx="782984" cy="812800"/>
            </a:xfrm>
            <a:custGeom>
              <a:avLst/>
              <a:gdLst/>
              <a:ahLst/>
              <a:cxnLst/>
              <a:rect r="r" b="b" t="t" l="l"/>
              <a:pathLst>
                <a:path h="812800" w="782984">
                  <a:moveTo>
                    <a:pt x="391492" y="0"/>
                  </a:moveTo>
                  <a:cubicBezTo>
                    <a:pt x="175277" y="0"/>
                    <a:pt x="0" y="181951"/>
                    <a:pt x="0" y="406400"/>
                  </a:cubicBezTo>
                  <a:cubicBezTo>
                    <a:pt x="0" y="630849"/>
                    <a:pt x="175277" y="812800"/>
                    <a:pt x="391492" y="812800"/>
                  </a:cubicBezTo>
                  <a:cubicBezTo>
                    <a:pt x="607707" y="812800"/>
                    <a:pt x="782984" y="630849"/>
                    <a:pt x="782984" y="406400"/>
                  </a:cubicBezTo>
                  <a:cubicBezTo>
                    <a:pt x="782984" y="181951"/>
                    <a:pt x="607707" y="0"/>
                    <a:pt x="391492" y="0"/>
                  </a:cubicBezTo>
                  <a:close/>
                </a:path>
              </a:pathLst>
            </a:custGeom>
            <a:solidFill>
              <a:srgbClr val="51802C"/>
            </a:solidFill>
            <a:ln cap="sq">
              <a:noFill/>
              <a:prstDash val="solid"/>
              <a:miter/>
            </a:ln>
          </p:spPr>
        </p:sp>
        <p:sp>
          <p:nvSpPr>
            <p:cNvPr name="TextBox 56" id="56"/>
            <p:cNvSpPr txBox="true"/>
            <p:nvPr/>
          </p:nvSpPr>
          <p:spPr>
            <a:xfrm>
              <a:off x="73405" y="47625"/>
              <a:ext cx="636174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400"/>
                </a:lnSpc>
              </a:pPr>
            </a:p>
          </p:txBody>
        </p:sp>
      </p:grpSp>
      <p:sp>
        <p:nvSpPr>
          <p:cNvPr name="AutoShape 57" id="57"/>
          <p:cNvSpPr/>
          <p:nvPr/>
        </p:nvSpPr>
        <p:spPr>
          <a:xfrm>
            <a:off x="2923321" y="5122641"/>
            <a:ext cx="1153889" cy="0"/>
          </a:xfrm>
          <a:prstGeom prst="line">
            <a:avLst/>
          </a:prstGeom>
          <a:ln cap="flat" w="9525">
            <a:solidFill>
              <a:srgbClr val="51802C">
                <a:alpha val="49804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58" id="58"/>
          <p:cNvSpPr/>
          <p:nvPr/>
        </p:nvSpPr>
        <p:spPr>
          <a:xfrm>
            <a:off x="2923321" y="5432326"/>
            <a:ext cx="1153889" cy="0"/>
          </a:xfrm>
          <a:prstGeom prst="line">
            <a:avLst/>
          </a:prstGeom>
          <a:ln cap="flat" w="9525">
            <a:solidFill>
              <a:srgbClr val="51802C">
                <a:alpha val="49804"/>
              </a:srgbClr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59" id="59"/>
          <p:cNvGrpSpPr/>
          <p:nvPr/>
        </p:nvGrpSpPr>
        <p:grpSpPr>
          <a:xfrm rot="0">
            <a:off x="4414868" y="4924310"/>
            <a:ext cx="44464" cy="46158"/>
            <a:chOff x="0" y="0"/>
            <a:chExt cx="782984" cy="812800"/>
          </a:xfrm>
        </p:grpSpPr>
        <p:sp>
          <p:nvSpPr>
            <p:cNvPr name="Freeform 60" id="60"/>
            <p:cNvSpPr/>
            <p:nvPr/>
          </p:nvSpPr>
          <p:spPr>
            <a:xfrm flipH="false" flipV="false" rot="0">
              <a:off x="0" y="0"/>
              <a:ext cx="782984" cy="812800"/>
            </a:xfrm>
            <a:custGeom>
              <a:avLst/>
              <a:gdLst/>
              <a:ahLst/>
              <a:cxnLst/>
              <a:rect r="r" b="b" t="t" l="l"/>
              <a:pathLst>
                <a:path h="812800" w="782984">
                  <a:moveTo>
                    <a:pt x="391492" y="0"/>
                  </a:moveTo>
                  <a:cubicBezTo>
                    <a:pt x="175277" y="0"/>
                    <a:pt x="0" y="181951"/>
                    <a:pt x="0" y="406400"/>
                  </a:cubicBezTo>
                  <a:cubicBezTo>
                    <a:pt x="0" y="630849"/>
                    <a:pt x="175277" y="812800"/>
                    <a:pt x="391492" y="812800"/>
                  </a:cubicBezTo>
                  <a:cubicBezTo>
                    <a:pt x="607707" y="812800"/>
                    <a:pt x="782984" y="630849"/>
                    <a:pt x="782984" y="406400"/>
                  </a:cubicBezTo>
                  <a:cubicBezTo>
                    <a:pt x="782984" y="181951"/>
                    <a:pt x="607707" y="0"/>
                    <a:pt x="391492" y="0"/>
                  </a:cubicBezTo>
                  <a:close/>
                </a:path>
              </a:pathLst>
            </a:custGeom>
            <a:solidFill>
              <a:srgbClr val="51802C"/>
            </a:solidFill>
            <a:ln cap="sq">
              <a:noFill/>
              <a:prstDash val="solid"/>
              <a:miter/>
            </a:ln>
          </p:spPr>
        </p:sp>
        <p:sp>
          <p:nvSpPr>
            <p:cNvPr name="TextBox 61" id="61"/>
            <p:cNvSpPr txBox="true"/>
            <p:nvPr/>
          </p:nvSpPr>
          <p:spPr>
            <a:xfrm>
              <a:off x="73405" y="47625"/>
              <a:ext cx="636174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400"/>
                </a:lnSpc>
              </a:pPr>
            </a:p>
          </p:txBody>
        </p:sp>
      </p:grpSp>
      <p:grpSp>
        <p:nvGrpSpPr>
          <p:cNvPr name="Group 62" id="62"/>
          <p:cNvGrpSpPr/>
          <p:nvPr/>
        </p:nvGrpSpPr>
        <p:grpSpPr>
          <a:xfrm rot="0">
            <a:off x="4414868" y="5254405"/>
            <a:ext cx="44464" cy="46158"/>
            <a:chOff x="0" y="0"/>
            <a:chExt cx="782984" cy="812800"/>
          </a:xfrm>
        </p:grpSpPr>
        <p:sp>
          <p:nvSpPr>
            <p:cNvPr name="Freeform 63" id="63"/>
            <p:cNvSpPr/>
            <p:nvPr/>
          </p:nvSpPr>
          <p:spPr>
            <a:xfrm flipH="false" flipV="false" rot="0">
              <a:off x="0" y="0"/>
              <a:ext cx="782984" cy="812800"/>
            </a:xfrm>
            <a:custGeom>
              <a:avLst/>
              <a:gdLst/>
              <a:ahLst/>
              <a:cxnLst/>
              <a:rect r="r" b="b" t="t" l="l"/>
              <a:pathLst>
                <a:path h="812800" w="782984">
                  <a:moveTo>
                    <a:pt x="391492" y="0"/>
                  </a:moveTo>
                  <a:cubicBezTo>
                    <a:pt x="175277" y="0"/>
                    <a:pt x="0" y="181951"/>
                    <a:pt x="0" y="406400"/>
                  </a:cubicBezTo>
                  <a:cubicBezTo>
                    <a:pt x="0" y="630849"/>
                    <a:pt x="175277" y="812800"/>
                    <a:pt x="391492" y="812800"/>
                  </a:cubicBezTo>
                  <a:cubicBezTo>
                    <a:pt x="607707" y="812800"/>
                    <a:pt x="782984" y="630849"/>
                    <a:pt x="782984" y="406400"/>
                  </a:cubicBezTo>
                  <a:cubicBezTo>
                    <a:pt x="782984" y="181951"/>
                    <a:pt x="607707" y="0"/>
                    <a:pt x="391492" y="0"/>
                  </a:cubicBezTo>
                  <a:close/>
                </a:path>
              </a:pathLst>
            </a:custGeom>
            <a:solidFill>
              <a:srgbClr val="51802C"/>
            </a:solidFill>
            <a:ln cap="sq">
              <a:noFill/>
              <a:prstDash val="solid"/>
              <a:miter/>
            </a:ln>
          </p:spPr>
        </p:sp>
        <p:sp>
          <p:nvSpPr>
            <p:cNvPr name="TextBox 64" id="64"/>
            <p:cNvSpPr txBox="true"/>
            <p:nvPr/>
          </p:nvSpPr>
          <p:spPr>
            <a:xfrm>
              <a:off x="73405" y="47625"/>
              <a:ext cx="636174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400"/>
                </a:lnSpc>
              </a:pPr>
            </a:p>
          </p:txBody>
        </p:sp>
      </p:grpSp>
      <p:sp>
        <p:nvSpPr>
          <p:cNvPr name="AutoShape 65" id="65"/>
          <p:cNvSpPr/>
          <p:nvPr/>
        </p:nvSpPr>
        <p:spPr>
          <a:xfrm>
            <a:off x="4414868" y="5122641"/>
            <a:ext cx="1153889" cy="0"/>
          </a:xfrm>
          <a:prstGeom prst="line">
            <a:avLst/>
          </a:prstGeom>
          <a:ln cap="flat" w="9525">
            <a:solidFill>
              <a:srgbClr val="51802C">
                <a:alpha val="49804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6" id="66"/>
          <p:cNvSpPr/>
          <p:nvPr/>
        </p:nvSpPr>
        <p:spPr>
          <a:xfrm>
            <a:off x="4414868" y="5432326"/>
            <a:ext cx="1153889" cy="0"/>
          </a:xfrm>
          <a:prstGeom prst="line">
            <a:avLst/>
          </a:prstGeom>
          <a:ln cap="flat" w="9525">
            <a:solidFill>
              <a:srgbClr val="51802C">
                <a:alpha val="49804"/>
              </a:srgbClr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67" id="67"/>
          <p:cNvGrpSpPr/>
          <p:nvPr/>
        </p:nvGrpSpPr>
        <p:grpSpPr>
          <a:xfrm rot="0">
            <a:off x="5906415" y="4924310"/>
            <a:ext cx="44464" cy="46158"/>
            <a:chOff x="0" y="0"/>
            <a:chExt cx="782984" cy="812800"/>
          </a:xfrm>
        </p:grpSpPr>
        <p:sp>
          <p:nvSpPr>
            <p:cNvPr name="Freeform 68" id="68"/>
            <p:cNvSpPr/>
            <p:nvPr/>
          </p:nvSpPr>
          <p:spPr>
            <a:xfrm flipH="false" flipV="false" rot="0">
              <a:off x="0" y="0"/>
              <a:ext cx="782984" cy="812800"/>
            </a:xfrm>
            <a:custGeom>
              <a:avLst/>
              <a:gdLst/>
              <a:ahLst/>
              <a:cxnLst/>
              <a:rect r="r" b="b" t="t" l="l"/>
              <a:pathLst>
                <a:path h="812800" w="782984">
                  <a:moveTo>
                    <a:pt x="391492" y="0"/>
                  </a:moveTo>
                  <a:cubicBezTo>
                    <a:pt x="175277" y="0"/>
                    <a:pt x="0" y="181951"/>
                    <a:pt x="0" y="406400"/>
                  </a:cubicBezTo>
                  <a:cubicBezTo>
                    <a:pt x="0" y="630849"/>
                    <a:pt x="175277" y="812800"/>
                    <a:pt x="391492" y="812800"/>
                  </a:cubicBezTo>
                  <a:cubicBezTo>
                    <a:pt x="607707" y="812800"/>
                    <a:pt x="782984" y="630849"/>
                    <a:pt x="782984" y="406400"/>
                  </a:cubicBezTo>
                  <a:cubicBezTo>
                    <a:pt x="782984" y="181951"/>
                    <a:pt x="607707" y="0"/>
                    <a:pt x="391492" y="0"/>
                  </a:cubicBezTo>
                  <a:close/>
                </a:path>
              </a:pathLst>
            </a:custGeom>
            <a:solidFill>
              <a:srgbClr val="51802C"/>
            </a:solidFill>
            <a:ln cap="sq">
              <a:noFill/>
              <a:prstDash val="solid"/>
              <a:miter/>
            </a:ln>
          </p:spPr>
        </p:sp>
        <p:sp>
          <p:nvSpPr>
            <p:cNvPr name="TextBox 69" id="69"/>
            <p:cNvSpPr txBox="true"/>
            <p:nvPr/>
          </p:nvSpPr>
          <p:spPr>
            <a:xfrm>
              <a:off x="73405" y="47625"/>
              <a:ext cx="636174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400"/>
                </a:lnSpc>
              </a:pPr>
            </a:p>
          </p:txBody>
        </p:sp>
      </p:grpSp>
      <p:grpSp>
        <p:nvGrpSpPr>
          <p:cNvPr name="Group 70" id="70"/>
          <p:cNvGrpSpPr/>
          <p:nvPr/>
        </p:nvGrpSpPr>
        <p:grpSpPr>
          <a:xfrm rot="0">
            <a:off x="5906415" y="5254405"/>
            <a:ext cx="44464" cy="46158"/>
            <a:chOff x="0" y="0"/>
            <a:chExt cx="782984" cy="812800"/>
          </a:xfrm>
        </p:grpSpPr>
        <p:sp>
          <p:nvSpPr>
            <p:cNvPr name="Freeform 71" id="71"/>
            <p:cNvSpPr/>
            <p:nvPr/>
          </p:nvSpPr>
          <p:spPr>
            <a:xfrm flipH="false" flipV="false" rot="0">
              <a:off x="0" y="0"/>
              <a:ext cx="782984" cy="812800"/>
            </a:xfrm>
            <a:custGeom>
              <a:avLst/>
              <a:gdLst/>
              <a:ahLst/>
              <a:cxnLst/>
              <a:rect r="r" b="b" t="t" l="l"/>
              <a:pathLst>
                <a:path h="812800" w="782984">
                  <a:moveTo>
                    <a:pt x="391492" y="0"/>
                  </a:moveTo>
                  <a:cubicBezTo>
                    <a:pt x="175277" y="0"/>
                    <a:pt x="0" y="181951"/>
                    <a:pt x="0" y="406400"/>
                  </a:cubicBezTo>
                  <a:cubicBezTo>
                    <a:pt x="0" y="630849"/>
                    <a:pt x="175277" y="812800"/>
                    <a:pt x="391492" y="812800"/>
                  </a:cubicBezTo>
                  <a:cubicBezTo>
                    <a:pt x="607707" y="812800"/>
                    <a:pt x="782984" y="630849"/>
                    <a:pt x="782984" y="406400"/>
                  </a:cubicBezTo>
                  <a:cubicBezTo>
                    <a:pt x="782984" y="181951"/>
                    <a:pt x="607707" y="0"/>
                    <a:pt x="391492" y="0"/>
                  </a:cubicBezTo>
                  <a:close/>
                </a:path>
              </a:pathLst>
            </a:custGeom>
            <a:solidFill>
              <a:srgbClr val="51802C"/>
            </a:solidFill>
            <a:ln cap="sq">
              <a:noFill/>
              <a:prstDash val="solid"/>
              <a:miter/>
            </a:ln>
          </p:spPr>
        </p:sp>
        <p:sp>
          <p:nvSpPr>
            <p:cNvPr name="TextBox 72" id="72"/>
            <p:cNvSpPr txBox="true"/>
            <p:nvPr/>
          </p:nvSpPr>
          <p:spPr>
            <a:xfrm>
              <a:off x="73405" y="47625"/>
              <a:ext cx="636174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400"/>
                </a:lnSpc>
              </a:pPr>
            </a:p>
          </p:txBody>
        </p:sp>
      </p:grpSp>
      <p:sp>
        <p:nvSpPr>
          <p:cNvPr name="AutoShape 73" id="73"/>
          <p:cNvSpPr/>
          <p:nvPr/>
        </p:nvSpPr>
        <p:spPr>
          <a:xfrm>
            <a:off x="5906415" y="5122641"/>
            <a:ext cx="1153889" cy="0"/>
          </a:xfrm>
          <a:prstGeom prst="line">
            <a:avLst/>
          </a:prstGeom>
          <a:ln cap="flat" w="9525">
            <a:solidFill>
              <a:srgbClr val="51802C">
                <a:alpha val="49804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74" id="74"/>
          <p:cNvSpPr/>
          <p:nvPr/>
        </p:nvSpPr>
        <p:spPr>
          <a:xfrm>
            <a:off x="5906415" y="5432326"/>
            <a:ext cx="1153889" cy="0"/>
          </a:xfrm>
          <a:prstGeom prst="line">
            <a:avLst/>
          </a:prstGeom>
          <a:ln cap="flat" w="9525">
            <a:solidFill>
              <a:srgbClr val="51802C">
                <a:alpha val="49804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75" id="75"/>
          <p:cNvSpPr/>
          <p:nvPr/>
        </p:nvSpPr>
        <p:spPr>
          <a:xfrm>
            <a:off x="520830" y="8444896"/>
            <a:ext cx="2837237" cy="0"/>
          </a:xfrm>
          <a:prstGeom prst="line">
            <a:avLst/>
          </a:prstGeom>
          <a:ln cap="flat" w="9525">
            <a:solidFill>
              <a:srgbClr val="51802C">
                <a:alpha val="49804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76" id="76"/>
          <p:cNvSpPr/>
          <p:nvPr/>
        </p:nvSpPr>
        <p:spPr>
          <a:xfrm>
            <a:off x="520830" y="8742838"/>
            <a:ext cx="2837237" cy="0"/>
          </a:xfrm>
          <a:prstGeom prst="line">
            <a:avLst/>
          </a:prstGeom>
          <a:ln cap="flat" w="9525">
            <a:solidFill>
              <a:srgbClr val="51802C">
                <a:alpha val="49804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77" id="77"/>
          <p:cNvSpPr/>
          <p:nvPr/>
        </p:nvSpPr>
        <p:spPr>
          <a:xfrm>
            <a:off x="520830" y="9040780"/>
            <a:ext cx="2837237" cy="0"/>
          </a:xfrm>
          <a:prstGeom prst="line">
            <a:avLst/>
          </a:prstGeom>
          <a:ln cap="flat" w="9525">
            <a:solidFill>
              <a:srgbClr val="51802C">
                <a:alpha val="49804"/>
              </a:srgbClr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78" id="78"/>
          <p:cNvGrpSpPr/>
          <p:nvPr/>
        </p:nvGrpSpPr>
        <p:grpSpPr>
          <a:xfrm rot="0">
            <a:off x="521307" y="8264655"/>
            <a:ext cx="44464" cy="46158"/>
            <a:chOff x="0" y="0"/>
            <a:chExt cx="782984" cy="812800"/>
          </a:xfrm>
        </p:grpSpPr>
        <p:sp>
          <p:nvSpPr>
            <p:cNvPr name="Freeform 79" id="79"/>
            <p:cNvSpPr/>
            <p:nvPr/>
          </p:nvSpPr>
          <p:spPr>
            <a:xfrm flipH="false" flipV="false" rot="0">
              <a:off x="0" y="0"/>
              <a:ext cx="782984" cy="812800"/>
            </a:xfrm>
            <a:custGeom>
              <a:avLst/>
              <a:gdLst/>
              <a:ahLst/>
              <a:cxnLst/>
              <a:rect r="r" b="b" t="t" l="l"/>
              <a:pathLst>
                <a:path h="812800" w="782984">
                  <a:moveTo>
                    <a:pt x="391492" y="0"/>
                  </a:moveTo>
                  <a:cubicBezTo>
                    <a:pt x="175277" y="0"/>
                    <a:pt x="0" y="181951"/>
                    <a:pt x="0" y="406400"/>
                  </a:cubicBezTo>
                  <a:cubicBezTo>
                    <a:pt x="0" y="630849"/>
                    <a:pt x="175277" y="812800"/>
                    <a:pt x="391492" y="812800"/>
                  </a:cubicBezTo>
                  <a:cubicBezTo>
                    <a:pt x="607707" y="812800"/>
                    <a:pt x="782984" y="630849"/>
                    <a:pt x="782984" y="406400"/>
                  </a:cubicBezTo>
                  <a:cubicBezTo>
                    <a:pt x="782984" y="181951"/>
                    <a:pt x="607707" y="0"/>
                    <a:pt x="391492" y="0"/>
                  </a:cubicBezTo>
                  <a:close/>
                </a:path>
              </a:pathLst>
            </a:custGeom>
            <a:solidFill>
              <a:srgbClr val="51802C"/>
            </a:solidFill>
            <a:ln cap="sq">
              <a:noFill/>
              <a:prstDash val="solid"/>
              <a:miter/>
            </a:ln>
          </p:spPr>
        </p:sp>
        <p:sp>
          <p:nvSpPr>
            <p:cNvPr name="TextBox 80" id="80"/>
            <p:cNvSpPr txBox="true"/>
            <p:nvPr/>
          </p:nvSpPr>
          <p:spPr>
            <a:xfrm>
              <a:off x="73405" y="47625"/>
              <a:ext cx="636174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400"/>
                </a:lnSpc>
              </a:pPr>
            </a:p>
          </p:txBody>
        </p:sp>
      </p:grpSp>
      <p:grpSp>
        <p:nvGrpSpPr>
          <p:cNvPr name="Group 81" id="81"/>
          <p:cNvGrpSpPr/>
          <p:nvPr/>
        </p:nvGrpSpPr>
        <p:grpSpPr>
          <a:xfrm rot="0">
            <a:off x="520849" y="8570789"/>
            <a:ext cx="44464" cy="46158"/>
            <a:chOff x="0" y="0"/>
            <a:chExt cx="782984" cy="812800"/>
          </a:xfrm>
        </p:grpSpPr>
        <p:sp>
          <p:nvSpPr>
            <p:cNvPr name="Freeform 82" id="82"/>
            <p:cNvSpPr/>
            <p:nvPr/>
          </p:nvSpPr>
          <p:spPr>
            <a:xfrm flipH="false" flipV="false" rot="0">
              <a:off x="0" y="0"/>
              <a:ext cx="782984" cy="812800"/>
            </a:xfrm>
            <a:custGeom>
              <a:avLst/>
              <a:gdLst/>
              <a:ahLst/>
              <a:cxnLst/>
              <a:rect r="r" b="b" t="t" l="l"/>
              <a:pathLst>
                <a:path h="812800" w="782984">
                  <a:moveTo>
                    <a:pt x="391492" y="0"/>
                  </a:moveTo>
                  <a:cubicBezTo>
                    <a:pt x="175277" y="0"/>
                    <a:pt x="0" y="181951"/>
                    <a:pt x="0" y="406400"/>
                  </a:cubicBezTo>
                  <a:cubicBezTo>
                    <a:pt x="0" y="630849"/>
                    <a:pt x="175277" y="812800"/>
                    <a:pt x="391492" y="812800"/>
                  </a:cubicBezTo>
                  <a:cubicBezTo>
                    <a:pt x="607707" y="812800"/>
                    <a:pt x="782984" y="630849"/>
                    <a:pt x="782984" y="406400"/>
                  </a:cubicBezTo>
                  <a:cubicBezTo>
                    <a:pt x="782984" y="181951"/>
                    <a:pt x="607707" y="0"/>
                    <a:pt x="391492" y="0"/>
                  </a:cubicBezTo>
                  <a:close/>
                </a:path>
              </a:pathLst>
            </a:custGeom>
            <a:solidFill>
              <a:srgbClr val="51802C"/>
            </a:solidFill>
            <a:ln cap="sq">
              <a:noFill/>
              <a:prstDash val="solid"/>
              <a:miter/>
            </a:ln>
          </p:spPr>
        </p:sp>
        <p:sp>
          <p:nvSpPr>
            <p:cNvPr name="TextBox 83" id="83"/>
            <p:cNvSpPr txBox="true"/>
            <p:nvPr/>
          </p:nvSpPr>
          <p:spPr>
            <a:xfrm>
              <a:off x="73405" y="47625"/>
              <a:ext cx="636174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400"/>
                </a:lnSpc>
              </a:pPr>
            </a:p>
          </p:txBody>
        </p:sp>
      </p:grpSp>
      <p:grpSp>
        <p:nvGrpSpPr>
          <p:cNvPr name="Group 84" id="84"/>
          <p:cNvGrpSpPr/>
          <p:nvPr/>
        </p:nvGrpSpPr>
        <p:grpSpPr>
          <a:xfrm rot="0">
            <a:off x="520391" y="8876922"/>
            <a:ext cx="44464" cy="46158"/>
            <a:chOff x="0" y="0"/>
            <a:chExt cx="782984" cy="812800"/>
          </a:xfrm>
        </p:grpSpPr>
        <p:sp>
          <p:nvSpPr>
            <p:cNvPr name="Freeform 85" id="85"/>
            <p:cNvSpPr/>
            <p:nvPr/>
          </p:nvSpPr>
          <p:spPr>
            <a:xfrm flipH="false" flipV="false" rot="0">
              <a:off x="0" y="0"/>
              <a:ext cx="782984" cy="812800"/>
            </a:xfrm>
            <a:custGeom>
              <a:avLst/>
              <a:gdLst/>
              <a:ahLst/>
              <a:cxnLst/>
              <a:rect r="r" b="b" t="t" l="l"/>
              <a:pathLst>
                <a:path h="812800" w="782984">
                  <a:moveTo>
                    <a:pt x="391492" y="0"/>
                  </a:moveTo>
                  <a:cubicBezTo>
                    <a:pt x="175277" y="0"/>
                    <a:pt x="0" y="181951"/>
                    <a:pt x="0" y="406400"/>
                  </a:cubicBezTo>
                  <a:cubicBezTo>
                    <a:pt x="0" y="630849"/>
                    <a:pt x="175277" y="812800"/>
                    <a:pt x="391492" y="812800"/>
                  </a:cubicBezTo>
                  <a:cubicBezTo>
                    <a:pt x="607707" y="812800"/>
                    <a:pt x="782984" y="630849"/>
                    <a:pt x="782984" y="406400"/>
                  </a:cubicBezTo>
                  <a:cubicBezTo>
                    <a:pt x="782984" y="181951"/>
                    <a:pt x="607707" y="0"/>
                    <a:pt x="391492" y="0"/>
                  </a:cubicBezTo>
                  <a:close/>
                </a:path>
              </a:pathLst>
            </a:custGeom>
            <a:solidFill>
              <a:srgbClr val="51802C"/>
            </a:solidFill>
            <a:ln cap="sq">
              <a:noFill/>
              <a:prstDash val="solid"/>
              <a:miter/>
            </a:ln>
          </p:spPr>
        </p:sp>
        <p:sp>
          <p:nvSpPr>
            <p:cNvPr name="TextBox 86" id="86"/>
            <p:cNvSpPr txBox="true"/>
            <p:nvPr/>
          </p:nvSpPr>
          <p:spPr>
            <a:xfrm>
              <a:off x="73405" y="47625"/>
              <a:ext cx="636174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400"/>
                </a:lnSpc>
              </a:pPr>
            </a:p>
          </p:txBody>
        </p:sp>
      </p:grpSp>
      <p:sp>
        <p:nvSpPr>
          <p:cNvPr name="AutoShape 87" id="87"/>
          <p:cNvSpPr/>
          <p:nvPr/>
        </p:nvSpPr>
        <p:spPr>
          <a:xfrm>
            <a:off x="520391" y="9710705"/>
            <a:ext cx="2837237" cy="0"/>
          </a:xfrm>
          <a:prstGeom prst="line">
            <a:avLst/>
          </a:prstGeom>
          <a:ln cap="flat" w="9525">
            <a:solidFill>
              <a:srgbClr val="51802C">
                <a:alpha val="49804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88" id="88"/>
          <p:cNvSpPr/>
          <p:nvPr/>
        </p:nvSpPr>
        <p:spPr>
          <a:xfrm>
            <a:off x="520391" y="10008647"/>
            <a:ext cx="2837237" cy="0"/>
          </a:xfrm>
          <a:prstGeom prst="line">
            <a:avLst/>
          </a:prstGeom>
          <a:ln cap="flat" w="9525">
            <a:solidFill>
              <a:srgbClr val="51802C">
                <a:alpha val="49804"/>
              </a:srgbClr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89" id="89"/>
          <p:cNvGrpSpPr/>
          <p:nvPr/>
        </p:nvGrpSpPr>
        <p:grpSpPr>
          <a:xfrm rot="0">
            <a:off x="3758857" y="6823995"/>
            <a:ext cx="3397399" cy="3397399"/>
            <a:chOff x="0" y="0"/>
            <a:chExt cx="812800" cy="812800"/>
          </a:xfrm>
        </p:grpSpPr>
        <p:sp>
          <p:nvSpPr>
            <p:cNvPr name="Freeform 90" id="9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9525" cap="sq">
              <a:solidFill>
                <a:srgbClr val="51802C"/>
              </a:solidFill>
              <a:prstDash val="solid"/>
              <a:miter/>
            </a:ln>
          </p:spPr>
        </p:sp>
        <p:sp>
          <p:nvSpPr>
            <p:cNvPr name="TextBox 91" id="91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400"/>
                </a:lnSpc>
              </a:pPr>
            </a:p>
          </p:txBody>
        </p:sp>
      </p:grpSp>
      <p:sp>
        <p:nvSpPr>
          <p:cNvPr name="TextBox 92" id="92"/>
          <p:cNvSpPr txBox="true"/>
          <p:nvPr/>
        </p:nvSpPr>
        <p:spPr>
          <a:xfrm rot="0">
            <a:off x="348380" y="256734"/>
            <a:ext cx="5907272" cy="7870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93"/>
              </a:lnSpc>
              <a:spcBef>
                <a:spcPct val="0"/>
              </a:spcBef>
            </a:pPr>
            <a:r>
              <a:rPr lang="en-US" sz="4638" spc="-231">
                <a:solidFill>
                  <a:srgbClr val="51802C"/>
                </a:solidFill>
                <a:latin typeface="Lora"/>
                <a:ea typeface="Lora"/>
                <a:cs typeface="Lora"/>
                <a:sym typeface="Lora"/>
              </a:rPr>
              <a:t>Goal Setting Planner</a:t>
            </a:r>
          </a:p>
        </p:txBody>
      </p:sp>
      <p:sp>
        <p:nvSpPr>
          <p:cNvPr name="TextBox 93" id="93"/>
          <p:cNvSpPr txBox="true"/>
          <p:nvPr/>
        </p:nvSpPr>
        <p:spPr>
          <a:xfrm rot="0">
            <a:off x="5691580" y="325408"/>
            <a:ext cx="1368724" cy="4315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512"/>
              </a:lnSpc>
              <a:spcBef>
                <a:spcPct val="0"/>
              </a:spcBef>
            </a:pPr>
            <a:r>
              <a:rPr lang="en-US" sz="2509" i="true" spc="-125" strike="noStrike" u="none">
                <a:solidFill>
                  <a:srgbClr val="51802C"/>
                </a:solidFill>
                <a:latin typeface="Lora Italics"/>
                <a:ea typeface="Lora Italics"/>
                <a:cs typeface="Lora Italics"/>
                <a:sym typeface="Lora Italics"/>
              </a:rPr>
              <a:t>(2030)</a:t>
            </a:r>
          </a:p>
        </p:txBody>
      </p:sp>
      <p:sp>
        <p:nvSpPr>
          <p:cNvPr name="TextBox 94" id="94"/>
          <p:cNvSpPr txBox="true"/>
          <p:nvPr/>
        </p:nvSpPr>
        <p:spPr>
          <a:xfrm rot="0">
            <a:off x="519540" y="1513851"/>
            <a:ext cx="790624" cy="174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00"/>
              </a:lnSpc>
              <a:spcBef>
                <a:spcPct val="0"/>
              </a:spcBef>
            </a:pPr>
            <a:r>
              <a:rPr lang="en-US" sz="1000">
                <a:solidFill>
                  <a:srgbClr val="51802C"/>
                </a:solidFill>
                <a:latin typeface="HK Grotesk"/>
                <a:ea typeface="HK Grotesk"/>
                <a:cs typeface="HK Grotesk"/>
                <a:sym typeface="HK Grotesk"/>
              </a:rPr>
              <a:t>Goal Title:</a:t>
            </a:r>
          </a:p>
        </p:txBody>
      </p:sp>
      <p:sp>
        <p:nvSpPr>
          <p:cNvPr name="TextBox 95" id="95"/>
          <p:cNvSpPr txBox="true"/>
          <p:nvPr/>
        </p:nvSpPr>
        <p:spPr>
          <a:xfrm rot="0">
            <a:off x="519540" y="2095560"/>
            <a:ext cx="1202952" cy="174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00"/>
              </a:lnSpc>
              <a:spcBef>
                <a:spcPct val="0"/>
              </a:spcBef>
            </a:pPr>
            <a:r>
              <a:rPr lang="en-US" sz="1000">
                <a:solidFill>
                  <a:srgbClr val="51802C"/>
                </a:solidFill>
                <a:latin typeface="HK Grotesk"/>
                <a:ea typeface="HK Grotesk"/>
                <a:cs typeface="HK Grotesk"/>
                <a:sym typeface="HK Grotesk"/>
              </a:rPr>
              <a:t>Why It Matters:</a:t>
            </a:r>
          </a:p>
        </p:txBody>
      </p:sp>
      <p:sp>
        <p:nvSpPr>
          <p:cNvPr name="TextBox 96" id="96"/>
          <p:cNvSpPr txBox="true"/>
          <p:nvPr/>
        </p:nvSpPr>
        <p:spPr>
          <a:xfrm rot="0">
            <a:off x="519540" y="2677268"/>
            <a:ext cx="728993" cy="174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00"/>
              </a:lnSpc>
              <a:spcBef>
                <a:spcPct val="0"/>
              </a:spcBef>
            </a:pPr>
            <a:r>
              <a:rPr lang="en-US" sz="1000">
                <a:solidFill>
                  <a:srgbClr val="51802C"/>
                </a:solidFill>
                <a:latin typeface="HK Grotesk"/>
                <a:ea typeface="HK Grotesk"/>
                <a:cs typeface="HK Grotesk"/>
                <a:sym typeface="HK Grotesk"/>
              </a:rPr>
              <a:t>Deadline:</a:t>
            </a:r>
          </a:p>
        </p:txBody>
      </p:sp>
      <p:sp>
        <p:nvSpPr>
          <p:cNvPr name="TextBox 97" id="97"/>
          <p:cNvSpPr txBox="true"/>
          <p:nvPr/>
        </p:nvSpPr>
        <p:spPr>
          <a:xfrm rot="0">
            <a:off x="519540" y="3258976"/>
            <a:ext cx="1261471" cy="174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00"/>
              </a:lnSpc>
              <a:spcBef>
                <a:spcPct val="0"/>
              </a:spcBef>
            </a:pPr>
            <a:r>
              <a:rPr lang="en-US" sz="1000">
                <a:solidFill>
                  <a:srgbClr val="51802C"/>
                </a:solidFill>
                <a:latin typeface="HK Grotesk"/>
                <a:ea typeface="HK Grotesk"/>
                <a:cs typeface="HK Grotesk"/>
                <a:sym typeface="HK Grotesk"/>
              </a:rPr>
              <a:t>First Small Step:</a:t>
            </a:r>
          </a:p>
        </p:txBody>
      </p:sp>
      <p:sp>
        <p:nvSpPr>
          <p:cNvPr name="TextBox 98" id="98"/>
          <p:cNvSpPr txBox="true"/>
          <p:nvPr/>
        </p:nvSpPr>
        <p:spPr>
          <a:xfrm rot="0">
            <a:off x="2825878" y="1513851"/>
            <a:ext cx="784269" cy="174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00"/>
              </a:lnSpc>
              <a:spcBef>
                <a:spcPct val="0"/>
              </a:spcBef>
            </a:pPr>
            <a:r>
              <a:rPr lang="en-US" sz="1000">
                <a:solidFill>
                  <a:srgbClr val="51802C"/>
                </a:solidFill>
                <a:latin typeface="HK Grotesk"/>
                <a:ea typeface="HK Grotesk"/>
                <a:cs typeface="HK Grotesk"/>
                <a:sym typeface="HK Grotesk"/>
              </a:rPr>
              <a:t>Goal Title:</a:t>
            </a:r>
          </a:p>
        </p:txBody>
      </p:sp>
      <p:sp>
        <p:nvSpPr>
          <p:cNvPr name="TextBox 99" id="99"/>
          <p:cNvSpPr txBox="true"/>
          <p:nvPr/>
        </p:nvSpPr>
        <p:spPr>
          <a:xfrm rot="0">
            <a:off x="2825878" y="2095560"/>
            <a:ext cx="1193283" cy="174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00"/>
              </a:lnSpc>
              <a:spcBef>
                <a:spcPct val="0"/>
              </a:spcBef>
            </a:pPr>
            <a:r>
              <a:rPr lang="en-US" sz="1000">
                <a:solidFill>
                  <a:srgbClr val="51802C"/>
                </a:solidFill>
                <a:latin typeface="HK Grotesk"/>
                <a:ea typeface="HK Grotesk"/>
                <a:cs typeface="HK Grotesk"/>
                <a:sym typeface="HK Grotesk"/>
              </a:rPr>
              <a:t>Why It Matters:</a:t>
            </a:r>
          </a:p>
        </p:txBody>
      </p:sp>
      <p:sp>
        <p:nvSpPr>
          <p:cNvPr name="TextBox 100" id="100"/>
          <p:cNvSpPr txBox="true"/>
          <p:nvPr/>
        </p:nvSpPr>
        <p:spPr>
          <a:xfrm rot="0">
            <a:off x="2825878" y="2677268"/>
            <a:ext cx="723133" cy="174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00"/>
              </a:lnSpc>
              <a:spcBef>
                <a:spcPct val="0"/>
              </a:spcBef>
            </a:pPr>
            <a:r>
              <a:rPr lang="en-US" sz="1000">
                <a:solidFill>
                  <a:srgbClr val="51802C"/>
                </a:solidFill>
                <a:latin typeface="HK Grotesk"/>
                <a:ea typeface="HK Grotesk"/>
                <a:cs typeface="HK Grotesk"/>
                <a:sym typeface="HK Grotesk"/>
              </a:rPr>
              <a:t>Deadline:</a:t>
            </a:r>
          </a:p>
        </p:txBody>
      </p:sp>
      <p:sp>
        <p:nvSpPr>
          <p:cNvPr name="TextBox 101" id="101"/>
          <p:cNvSpPr txBox="true"/>
          <p:nvPr/>
        </p:nvSpPr>
        <p:spPr>
          <a:xfrm rot="0">
            <a:off x="2825878" y="3258976"/>
            <a:ext cx="1251331" cy="174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00"/>
              </a:lnSpc>
              <a:spcBef>
                <a:spcPct val="0"/>
              </a:spcBef>
            </a:pPr>
            <a:r>
              <a:rPr lang="en-US" sz="1000">
                <a:solidFill>
                  <a:srgbClr val="51802C"/>
                </a:solidFill>
                <a:latin typeface="HK Grotesk"/>
                <a:ea typeface="HK Grotesk"/>
                <a:cs typeface="HK Grotesk"/>
                <a:sym typeface="HK Grotesk"/>
              </a:rPr>
              <a:t>First Small Step:</a:t>
            </a:r>
          </a:p>
        </p:txBody>
      </p:sp>
      <p:sp>
        <p:nvSpPr>
          <p:cNvPr name="TextBox 102" id="102"/>
          <p:cNvSpPr txBox="true"/>
          <p:nvPr/>
        </p:nvSpPr>
        <p:spPr>
          <a:xfrm rot="0">
            <a:off x="5174040" y="1513851"/>
            <a:ext cx="763093" cy="174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00"/>
              </a:lnSpc>
              <a:spcBef>
                <a:spcPct val="0"/>
              </a:spcBef>
            </a:pPr>
            <a:r>
              <a:rPr lang="en-US" sz="1000">
                <a:solidFill>
                  <a:srgbClr val="51802C"/>
                </a:solidFill>
                <a:latin typeface="HK Grotesk"/>
                <a:ea typeface="HK Grotesk"/>
                <a:cs typeface="HK Grotesk"/>
                <a:sym typeface="HK Grotesk"/>
              </a:rPr>
              <a:t>Goal Title:</a:t>
            </a:r>
          </a:p>
        </p:txBody>
      </p:sp>
      <p:sp>
        <p:nvSpPr>
          <p:cNvPr name="TextBox 103" id="103"/>
          <p:cNvSpPr txBox="true"/>
          <p:nvPr/>
        </p:nvSpPr>
        <p:spPr>
          <a:xfrm rot="0">
            <a:off x="5174040" y="2095560"/>
            <a:ext cx="1161063" cy="174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00"/>
              </a:lnSpc>
              <a:spcBef>
                <a:spcPct val="0"/>
              </a:spcBef>
            </a:pPr>
            <a:r>
              <a:rPr lang="en-US" sz="1000">
                <a:solidFill>
                  <a:srgbClr val="51802C"/>
                </a:solidFill>
                <a:latin typeface="HK Grotesk"/>
                <a:ea typeface="HK Grotesk"/>
                <a:cs typeface="HK Grotesk"/>
                <a:sym typeface="HK Grotesk"/>
              </a:rPr>
              <a:t>Why It Matters:</a:t>
            </a:r>
          </a:p>
        </p:txBody>
      </p:sp>
      <p:sp>
        <p:nvSpPr>
          <p:cNvPr name="TextBox 104" id="104"/>
          <p:cNvSpPr txBox="true"/>
          <p:nvPr/>
        </p:nvSpPr>
        <p:spPr>
          <a:xfrm rot="0">
            <a:off x="5174040" y="2677268"/>
            <a:ext cx="703608" cy="174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00"/>
              </a:lnSpc>
              <a:spcBef>
                <a:spcPct val="0"/>
              </a:spcBef>
            </a:pPr>
            <a:r>
              <a:rPr lang="en-US" sz="1000">
                <a:solidFill>
                  <a:srgbClr val="51802C"/>
                </a:solidFill>
                <a:latin typeface="HK Grotesk"/>
                <a:ea typeface="HK Grotesk"/>
                <a:cs typeface="HK Grotesk"/>
                <a:sym typeface="HK Grotesk"/>
              </a:rPr>
              <a:t>Deadline:</a:t>
            </a:r>
          </a:p>
        </p:txBody>
      </p:sp>
      <p:sp>
        <p:nvSpPr>
          <p:cNvPr name="TextBox 105" id="105"/>
          <p:cNvSpPr txBox="true"/>
          <p:nvPr/>
        </p:nvSpPr>
        <p:spPr>
          <a:xfrm rot="0">
            <a:off x="5174040" y="3258976"/>
            <a:ext cx="1217543" cy="174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00"/>
              </a:lnSpc>
              <a:spcBef>
                <a:spcPct val="0"/>
              </a:spcBef>
            </a:pPr>
            <a:r>
              <a:rPr lang="en-US" sz="1000">
                <a:solidFill>
                  <a:srgbClr val="51802C"/>
                </a:solidFill>
                <a:latin typeface="HK Grotesk"/>
                <a:ea typeface="HK Grotesk"/>
                <a:cs typeface="HK Grotesk"/>
                <a:sym typeface="HK Grotesk"/>
              </a:rPr>
              <a:t>First Small Step:</a:t>
            </a:r>
          </a:p>
        </p:txBody>
      </p:sp>
      <p:sp>
        <p:nvSpPr>
          <p:cNvPr name="TextBox 106" id="106"/>
          <p:cNvSpPr txBox="true"/>
          <p:nvPr/>
        </p:nvSpPr>
        <p:spPr>
          <a:xfrm rot="0">
            <a:off x="521307" y="4610086"/>
            <a:ext cx="819651" cy="552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39"/>
              </a:lnSpc>
            </a:pPr>
            <a:r>
              <a:rPr lang="en-US" sz="1200" b="true">
                <a:solidFill>
                  <a:srgbClr val="51802C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4 Years</a:t>
            </a:r>
          </a:p>
          <a:p>
            <a:pPr algn="l">
              <a:lnSpc>
                <a:spcPts val="1439"/>
              </a:lnSpc>
            </a:pPr>
            <a:r>
              <a:rPr lang="en-US" sz="1200" b="true">
                <a:solidFill>
                  <a:srgbClr val="51802C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Milestone Map </a:t>
            </a:r>
          </a:p>
        </p:txBody>
      </p:sp>
      <p:sp>
        <p:nvSpPr>
          <p:cNvPr name="TextBox 107" id="107"/>
          <p:cNvSpPr txBox="true"/>
          <p:nvPr/>
        </p:nvSpPr>
        <p:spPr>
          <a:xfrm rot="0">
            <a:off x="1721033" y="4315780"/>
            <a:ext cx="575370" cy="161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b="true" sz="1000" spc="-22">
                <a:solidFill>
                  <a:srgbClr val="51802C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2031</a:t>
            </a:r>
          </a:p>
        </p:txBody>
      </p:sp>
      <p:sp>
        <p:nvSpPr>
          <p:cNvPr name="TextBox 108" id="108"/>
          <p:cNvSpPr txBox="true"/>
          <p:nvPr/>
        </p:nvSpPr>
        <p:spPr>
          <a:xfrm rot="0">
            <a:off x="3274651" y="4315780"/>
            <a:ext cx="451229" cy="161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b="true" sz="1000" spc="-22">
                <a:solidFill>
                  <a:srgbClr val="51802C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2032</a:t>
            </a:r>
          </a:p>
        </p:txBody>
      </p:sp>
      <p:sp>
        <p:nvSpPr>
          <p:cNvPr name="TextBox 109" id="109"/>
          <p:cNvSpPr txBox="true"/>
          <p:nvPr/>
        </p:nvSpPr>
        <p:spPr>
          <a:xfrm rot="0">
            <a:off x="4764105" y="4315780"/>
            <a:ext cx="455416" cy="161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b="true" sz="1000" spc="-22">
                <a:solidFill>
                  <a:srgbClr val="51802C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2033</a:t>
            </a:r>
          </a:p>
        </p:txBody>
      </p:sp>
      <p:sp>
        <p:nvSpPr>
          <p:cNvPr name="TextBox 110" id="110"/>
          <p:cNvSpPr txBox="true"/>
          <p:nvPr/>
        </p:nvSpPr>
        <p:spPr>
          <a:xfrm rot="0">
            <a:off x="6255652" y="4315780"/>
            <a:ext cx="455416" cy="161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b="true" sz="1000" spc="-22">
                <a:solidFill>
                  <a:srgbClr val="51802C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2034</a:t>
            </a:r>
          </a:p>
        </p:txBody>
      </p:sp>
      <p:sp>
        <p:nvSpPr>
          <p:cNvPr name="TextBox 111" id="111"/>
          <p:cNvSpPr txBox="true"/>
          <p:nvPr/>
        </p:nvSpPr>
        <p:spPr>
          <a:xfrm rot="0">
            <a:off x="1584500" y="4596418"/>
            <a:ext cx="848437" cy="174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00"/>
              </a:lnSpc>
              <a:spcBef>
                <a:spcPct val="0"/>
              </a:spcBef>
            </a:pPr>
            <a:r>
              <a:rPr lang="en-US" sz="1000">
                <a:solidFill>
                  <a:srgbClr val="51802C"/>
                </a:solidFill>
                <a:latin typeface="HK Grotesk"/>
                <a:ea typeface="HK Grotesk"/>
                <a:cs typeface="HK Grotesk"/>
                <a:sym typeface="HK Grotesk"/>
              </a:rPr>
              <a:t>Key Focus</a:t>
            </a:r>
          </a:p>
        </p:txBody>
      </p:sp>
      <p:sp>
        <p:nvSpPr>
          <p:cNvPr name="TextBox 112" id="112"/>
          <p:cNvSpPr txBox="true"/>
          <p:nvPr/>
        </p:nvSpPr>
        <p:spPr>
          <a:xfrm rot="0">
            <a:off x="3032949" y="4596418"/>
            <a:ext cx="934633" cy="174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00"/>
              </a:lnSpc>
              <a:spcBef>
                <a:spcPct val="0"/>
              </a:spcBef>
            </a:pPr>
            <a:r>
              <a:rPr lang="en-US" sz="1000">
                <a:solidFill>
                  <a:srgbClr val="51802C"/>
                </a:solidFill>
                <a:latin typeface="HK Grotesk"/>
                <a:ea typeface="HK Grotesk"/>
                <a:cs typeface="HK Grotesk"/>
                <a:sym typeface="HK Grotesk"/>
              </a:rPr>
              <a:t>Key Focus</a:t>
            </a:r>
          </a:p>
        </p:txBody>
      </p:sp>
      <p:sp>
        <p:nvSpPr>
          <p:cNvPr name="TextBox 113" id="113"/>
          <p:cNvSpPr txBox="true"/>
          <p:nvPr/>
        </p:nvSpPr>
        <p:spPr>
          <a:xfrm rot="0">
            <a:off x="4526068" y="4596418"/>
            <a:ext cx="931489" cy="174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00"/>
              </a:lnSpc>
              <a:spcBef>
                <a:spcPct val="0"/>
              </a:spcBef>
            </a:pPr>
            <a:r>
              <a:rPr lang="en-US" sz="1000">
                <a:solidFill>
                  <a:srgbClr val="51802C"/>
                </a:solidFill>
                <a:latin typeface="HK Grotesk"/>
                <a:ea typeface="HK Grotesk"/>
                <a:cs typeface="HK Grotesk"/>
                <a:sym typeface="HK Grotesk"/>
              </a:rPr>
              <a:t>Key Focus</a:t>
            </a:r>
          </a:p>
        </p:txBody>
      </p:sp>
      <p:sp>
        <p:nvSpPr>
          <p:cNvPr name="TextBox 114" id="114"/>
          <p:cNvSpPr txBox="true"/>
          <p:nvPr/>
        </p:nvSpPr>
        <p:spPr>
          <a:xfrm rot="0">
            <a:off x="6090810" y="4596418"/>
            <a:ext cx="785100" cy="174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00"/>
              </a:lnSpc>
              <a:spcBef>
                <a:spcPct val="0"/>
              </a:spcBef>
            </a:pPr>
            <a:r>
              <a:rPr lang="en-US" sz="1000">
                <a:solidFill>
                  <a:srgbClr val="51802C"/>
                </a:solidFill>
                <a:latin typeface="HK Grotesk"/>
                <a:ea typeface="HK Grotesk"/>
                <a:cs typeface="HK Grotesk"/>
                <a:sym typeface="HK Grotesk"/>
              </a:rPr>
              <a:t>Key Focus</a:t>
            </a:r>
          </a:p>
        </p:txBody>
      </p:sp>
      <p:sp>
        <p:nvSpPr>
          <p:cNvPr name="TextBox 115" id="115"/>
          <p:cNvSpPr txBox="true"/>
          <p:nvPr/>
        </p:nvSpPr>
        <p:spPr>
          <a:xfrm rot="0">
            <a:off x="520933" y="6079966"/>
            <a:ext cx="1646111" cy="174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00"/>
              </a:lnSpc>
              <a:spcBef>
                <a:spcPct val="0"/>
              </a:spcBef>
            </a:pPr>
            <a:r>
              <a:rPr lang="en-US" sz="1000">
                <a:solidFill>
                  <a:srgbClr val="51802C"/>
                </a:solidFill>
                <a:latin typeface="HK Grotesk"/>
                <a:ea typeface="HK Grotesk"/>
                <a:cs typeface="HK Grotesk"/>
                <a:sym typeface="HK Grotesk"/>
              </a:rPr>
              <a:t>This Month I’l</a:t>
            </a:r>
            <a:r>
              <a:rPr lang="en-US" sz="1000">
                <a:solidFill>
                  <a:srgbClr val="51802C"/>
                </a:solidFill>
                <a:latin typeface="HK Grotesk"/>
                <a:ea typeface="HK Grotesk"/>
                <a:cs typeface="HK Grotesk"/>
                <a:sym typeface="HK Grotesk"/>
              </a:rPr>
              <a:t>l Focus On:</a:t>
            </a:r>
          </a:p>
        </p:txBody>
      </p:sp>
      <p:sp>
        <p:nvSpPr>
          <p:cNvPr name="TextBox 116" id="116"/>
          <p:cNvSpPr txBox="true"/>
          <p:nvPr/>
        </p:nvSpPr>
        <p:spPr>
          <a:xfrm rot="0">
            <a:off x="520933" y="7960709"/>
            <a:ext cx="1034985" cy="174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00"/>
              </a:lnSpc>
              <a:spcBef>
                <a:spcPct val="0"/>
              </a:spcBef>
            </a:pPr>
            <a:r>
              <a:rPr lang="en-US" sz="1000">
                <a:solidFill>
                  <a:srgbClr val="51802C"/>
                </a:solidFill>
                <a:latin typeface="HK Grotesk"/>
                <a:ea typeface="HK Grotesk"/>
                <a:cs typeface="HK Grotesk"/>
                <a:sym typeface="HK Grotesk"/>
              </a:rPr>
              <a:t>Top 3</a:t>
            </a:r>
            <a:r>
              <a:rPr lang="en-US" sz="1000">
                <a:solidFill>
                  <a:srgbClr val="51802C"/>
                </a:solidFill>
                <a:latin typeface="HK Grotesk"/>
                <a:ea typeface="HK Grotesk"/>
                <a:cs typeface="HK Grotesk"/>
                <a:sym typeface="HK Grotesk"/>
              </a:rPr>
              <a:t> Priorities:</a:t>
            </a:r>
          </a:p>
        </p:txBody>
      </p:sp>
      <p:sp>
        <p:nvSpPr>
          <p:cNvPr name="TextBox 117" id="117"/>
          <p:cNvSpPr txBox="true"/>
          <p:nvPr/>
        </p:nvSpPr>
        <p:spPr>
          <a:xfrm rot="0">
            <a:off x="520391" y="9274143"/>
            <a:ext cx="1978891" cy="174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00"/>
              </a:lnSpc>
              <a:spcBef>
                <a:spcPct val="0"/>
              </a:spcBef>
            </a:pPr>
            <a:r>
              <a:rPr lang="en-US" sz="1000">
                <a:solidFill>
                  <a:srgbClr val="51802C"/>
                </a:solidFill>
                <a:latin typeface="HK Grotesk"/>
                <a:ea typeface="HK Grotesk"/>
                <a:cs typeface="HK Grotesk"/>
                <a:sym typeface="HK Grotesk"/>
              </a:rPr>
              <a:t>What I’ll</a:t>
            </a:r>
            <a:r>
              <a:rPr lang="en-US" sz="1000">
                <a:solidFill>
                  <a:srgbClr val="51802C"/>
                </a:solidFill>
                <a:latin typeface="HK Grotesk"/>
                <a:ea typeface="HK Grotesk"/>
                <a:cs typeface="HK Grotesk"/>
                <a:sym typeface="HK Grotesk"/>
              </a:rPr>
              <a:t> Improve Next Month:</a:t>
            </a:r>
          </a:p>
        </p:txBody>
      </p:sp>
      <p:sp>
        <p:nvSpPr>
          <p:cNvPr name="AutoShape 118" id="118"/>
          <p:cNvSpPr/>
          <p:nvPr/>
        </p:nvSpPr>
        <p:spPr>
          <a:xfrm>
            <a:off x="3758857" y="8522695"/>
            <a:ext cx="3397399" cy="0"/>
          </a:xfrm>
          <a:prstGeom prst="line">
            <a:avLst/>
          </a:prstGeom>
          <a:ln cap="flat" w="9525">
            <a:solidFill>
              <a:srgbClr val="51802C">
                <a:alpha val="49804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19" id="119"/>
          <p:cNvSpPr/>
          <p:nvPr/>
        </p:nvSpPr>
        <p:spPr>
          <a:xfrm flipV="true">
            <a:off x="5462096" y="6823995"/>
            <a:ext cx="0" cy="3397399"/>
          </a:xfrm>
          <a:prstGeom prst="line">
            <a:avLst/>
          </a:prstGeom>
          <a:ln cap="flat" w="9525">
            <a:solidFill>
              <a:srgbClr val="51802C">
                <a:alpha val="49804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20" id="120"/>
          <p:cNvSpPr/>
          <p:nvPr/>
        </p:nvSpPr>
        <p:spPr>
          <a:xfrm flipH="true" flipV="true">
            <a:off x="4260934" y="7327289"/>
            <a:ext cx="2402324" cy="2402324"/>
          </a:xfrm>
          <a:prstGeom prst="line">
            <a:avLst/>
          </a:prstGeom>
          <a:ln cap="flat" w="9525">
            <a:solidFill>
              <a:srgbClr val="51802C">
                <a:alpha val="49804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21" id="121"/>
          <p:cNvSpPr txBox="true"/>
          <p:nvPr/>
        </p:nvSpPr>
        <p:spPr>
          <a:xfrm rot="-1514710">
            <a:off x="4588101" y="7116775"/>
            <a:ext cx="747313" cy="263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0"/>
              </a:lnSpc>
            </a:pPr>
            <a:r>
              <a:rPr lang="en-US" sz="1000">
                <a:solidFill>
                  <a:srgbClr val="51802C"/>
                </a:solidFill>
                <a:latin typeface="HK Grotesk"/>
                <a:ea typeface="HK Grotesk"/>
                <a:cs typeface="HK Grotesk"/>
                <a:sym typeface="HK Grotesk"/>
              </a:rPr>
              <a:t>Mind &amp; Le</a:t>
            </a:r>
            <a:r>
              <a:rPr lang="en-US" sz="1000">
                <a:solidFill>
                  <a:srgbClr val="51802C"/>
                </a:solidFill>
                <a:latin typeface="HK Grotesk"/>
                <a:ea typeface="HK Grotesk"/>
                <a:cs typeface="HK Grotesk"/>
                <a:sym typeface="HK Grotesk"/>
              </a:rPr>
              <a:t>arning</a:t>
            </a:r>
          </a:p>
        </p:txBody>
      </p:sp>
      <p:sp>
        <p:nvSpPr>
          <p:cNvPr name="AutoShape 122" id="122"/>
          <p:cNvSpPr/>
          <p:nvPr/>
        </p:nvSpPr>
        <p:spPr>
          <a:xfrm flipV="true">
            <a:off x="4260934" y="7321533"/>
            <a:ext cx="2402324" cy="2402324"/>
          </a:xfrm>
          <a:prstGeom prst="line">
            <a:avLst/>
          </a:prstGeom>
          <a:ln cap="flat" w="9525">
            <a:solidFill>
              <a:srgbClr val="51802C">
                <a:alpha val="49804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23" id="123"/>
          <p:cNvSpPr txBox="true"/>
          <p:nvPr/>
        </p:nvSpPr>
        <p:spPr>
          <a:xfrm rot="0">
            <a:off x="4016791" y="6043431"/>
            <a:ext cx="2935764" cy="190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39"/>
              </a:lnSpc>
            </a:pPr>
            <a:r>
              <a:rPr lang="en-US" sz="1200" b="true">
                <a:solidFill>
                  <a:srgbClr val="51802C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Life</a:t>
            </a:r>
            <a:r>
              <a:rPr lang="en-US" sz="1200" b="true">
                <a:solidFill>
                  <a:srgbClr val="51802C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 Areas Wheel</a:t>
            </a:r>
          </a:p>
        </p:txBody>
      </p:sp>
      <p:sp>
        <p:nvSpPr>
          <p:cNvPr name="TextBox 124" id="124"/>
          <p:cNvSpPr txBox="true"/>
          <p:nvPr/>
        </p:nvSpPr>
        <p:spPr>
          <a:xfrm rot="0">
            <a:off x="4317112" y="6300606"/>
            <a:ext cx="2280891" cy="314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sz="1000">
                <a:solidFill>
                  <a:srgbClr val="51802C"/>
                </a:solidFill>
                <a:latin typeface="HK Grotesk"/>
                <a:ea typeface="HK Grotesk"/>
                <a:cs typeface="HK Grotesk"/>
                <a:sym typeface="HK Grotesk"/>
              </a:rPr>
              <a:t>Rate each area (1–10) and note where</a:t>
            </a:r>
            <a:r>
              <a:rPr lang="en-US" sz="1000">
                <a:solidFill>
                  <a:srgbClr val="51802C"/>
                </a:solidFill>
                <a:latin typeface="HK Grotesk"/>
                <a:ea typeface="HK Grotesk"/>
                <a:cs typeface="HK Grotesk"/>
                <a:sym typeface="HK Grotesk"/>
              </a:rPr>
              <a:t> you want improvement.</a:t>
            </a:r>
          </a:p>
        </p:txBody>
      </p:sp>
      <p:sp>
        <p:nvSpPr>
          <p:cNvPr name="TextBox 125" id="125"/>
          <p:cNvSpPr txBox="true"/>
          <p:nvPr/>
        </p:nvSpPr>
        <p:spPr>
          <a:xfrm rot="1329220">
            <a:off x="5593076" y="7135928"/>
            <a:ext cx="780347" cy="263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0"/>
              </a:lnSpc>
            </a:pPr>
            <a:r>
              <a:rPr lang="en-US" sz="1000">
                <a:solidFill>
                  <a:srgbClr val="51802C"/>
                </a:solidFill>
                <a:latin typeface="HK Grotesk"/>
                <a:ea typeface="HK Grotesk"/>
                <a:cs typeface="HK Grotesk"/>
                <a:sym typeface="HK Grotesk"/>
              </a:rPr>
              <a:t>Relationships &amp; F</a:t>
            </a:r>
            <a:r>
              <a:rPr lang="en-US" sz="1000">
                <a:solidFill>
                  <a:srgbClr val="51802C"/>
                </a:solidFill>
                <a:latin typeface="HK Grotesk"/>
                <a:ea typeface="HK Grotesk"/>
                <a:cs typeface="HK Grotesk"/>
                <a:sym typeface="HK Grotesk"/>
              </a:rPr>
              <a:t>amily</a:t>
            </a:r>
          </a:p>
        </p:txBody>
      </p:sp>
      <p:sp>
        <p:nvSpPr>
          <p:cNvPr name="TextBox 126" id="126"/>
          <p:cNvSpPr txBox="true"/>
          <p:nvPr/>
        </p:nvSpPr>
        <p:spPr>
          <a:xfrm rot="-3944019">
            <a:off x="3692403" y="7859479"/>
            <a:ext cx="969553" cy="263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0"/>
              </a:lnSpc>
            </a:pPr>
            <a:r>
              <a:rPr lang="en-US" sz="1000">
                <a:solidFill>
                  <a:srgbClr val="51802C"/>
                </a:solidFill>
                <a:latin typeface="HK Grotesk"/>
                <a:ea typeface="HK Grotesk"/>
                <a:cs typeface="HK Grotesk"/>
                <a:sym typeface="HK Grotesk"/>
              </a:rPr>
              <a:t>Self</a:t>
            </a:r>
          </a:p>
          <a:p>
            <a:pPr algn="ctr">
              <a:lnSpc>
                <a:spcPts val="1000"/>
              </a:lnSpc>
            </a:pPr>
            <a:r>
              <a:rPr lang="en-US" sz="1000">
                <a:solidFill>
                  <a:srgbClr val="51802C"/>
                </a:solidFill>
                <a:latin typeface="HK Grotesk"/>
                <a:ea typeface="HK Grotesk"/>
                <a:cs typeface="HK Grotesk"/>
                <a:sym typeface="HK Grotesk"/>
              </a:rPr>
              <a:t>Improvement</a:t>
            </a:r>
          </a:p>
        </p:txBody>
      </p:sp>
      <p:sp>
        <p:nvSpPr>
          <p:cNvPr name="TextBox 127" id="127"/>
          <p:cNvSpPr txBox="true"/>
          <p:nvPr/>
        </p:nvSpPr>
        <p:spPr>
          <a:xfrm rot="3962850">
            <a:off x="6333059" y="7859608"/>
            <a:ext cx="747313" cy="263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0"/>
              </a:lnSpc>
            </a:pPr>
            <a:r>
              <a:rPr lang="en-US" sz="1000">
                <a:solidFill>
                  <a:srgbClr val="51802C"/>
                </a:solidFill>
                <a:latin typeface="HK Grotesk"/>
                <a:ea typeface="HK Grotesk"/>
                <a:cs typeface="HK Grotesk"/>
                <a:sym typeface="HK Grotesk"/>
              </a:rPr>
              <a:t>Health &amp; We</a:t>
            </a:r>
            <a:r>
              <a:rPr lang="en-US" sz="1000">
                <a:solidFill>
                  <a:srgbClr val="51802C"/>
                </a:solidFill>
                <a:latin typeface="HK Grotesk"/>
                <a:ea typeface="HK Grotesk"/>
                <a:cs typeface="HK Grotesk"/>
                <a:sym typeface="HK Grotesk"/>
              </a:rPr>
              <a:t>llbeing</a:t>
            </a:r>
          </a:p>
        </p:txBody>
      </p:sp>
      <p:sp>
        <p:nvSpPr>
          <p:cNvPr name="TextBox 128" id="128"/>
          <p:cNvSpPr txBox="true"/>
          <p:nvPr/>
        </p:nvSpPr>
        <p:spPr>
          <a:xfrm rot="9285289">
            <a:off x="5518231" y="9657324"/>
            <a:ext cx="950249" cy="263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0"/>
              </a:lnSpc>
            </a:pPr>
            <a:r>
              <a:rPr lang="en-US" sz="1000">
                <a:solidFill>
                  <a:srgbClr val="51802C"/>
                </a:solidFill>
                <a:latin typeface="HK Grotesk"/>
                <a:ea typeface="HK Grotesk"/>
                <a:cs typeface="HK Grotesk"/>
                <a:sym typeface="HK Grotesk"/>
              </a:rPr>
              <a:t>Community &amp; Imp</a:t>
            </a:r>
            <a:r>
              <a:rPr lang="en-US" sz="1000">
                <a:solidFill>
                  <a:srgbClr val="51802C"/>
                </a:solidFill>
                <a:latin typeface="HK Grotesk"/>
                <a:ea typeface="HK Grotesk"/>
                <a:cs typeface="HK Grotesk"/>
                <a:sym typeface="HK Grotesk"/>
              </a:rPr>
              <a:t>act</a:t>
            </a:r>
          </a:p>
        </p:txBody>
      </p:sp>
      <p:sp>
        <p:nvSpPr>
          <p:cNvPr name="TextBox 129" id="129"/>
          <p:cNvSpPr txBox="true"/>
          <p:nvPr/>
        </p:nvSpPr>
        <p:spPr>
          <a:xfrm rot="-9470779">
            <a:off x="4574861" y="9757426"/>
            <a:ext cx="747313" cy="139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0"/>
              </a:lnSpc>
            </a:pPr>
            <a:r>
              <a:rPr lang="en-US" sz="1000">
                <a:solidFill>
                  <a:srgbClr val="51802C"/>
                </a:solidFill>
                <a:latin typeface="HK Grotesk"/>
                <a:ea typeface="HK Grotesk"/>
                <a:cs typeface="HK Grotesk"/>
                <a:sym typeface="HK Grotesk"/>
              </a:rPr>
              <a:t>Fin</a:t>
            </a:r>
            <a:r>
              <a:rPr lang="en-US" sz="1000">
                <a:solidFill>
                  <a:srgbClr val="51802C"/>
                </a:solidFill>
                <a:latin typeface="HK Grotesk"/>
                <a:ea typeface="HK Grotesk"/>
                <a:cs typeface="HK Grotesk"/>
                <a:sym typeface="HK Grotesk"/>
              </a:rPr>
              <a:t>ances</a:t>
            </a:r>
          </a:p>
        </p:txBody>
      </p:sp>
      <p:sp>
        <p:nvSpPr>
          <p:cNvPr name="TextBox 130" id="130"/>
          <p:cNvSpPr txBox="true"/>
          <p:nvPr/>
        </p:nvSpPr>
        <p:spPr>
          <a:xfrm rot="6855980">
            <a:off x="6480349" y="8914621"/>
            <a:ext cx="595173" cy="263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0"/>
              </a:lnSpc>
            </a:pPr>
            <a:r>
              <a:rPr lang="en-US" sz="1000">
                <a:solidFill>
                  <a:srgbClr val="51802C"/>
                </a:solidFill>
                <a:latin typeface="HK Grotesk"/>
                <a:ea typeface="HK Grotesk"/>
                <a:cs typeface="HK Grotesk"/>
                <a:sym typeface="HK Grotesk"/>
              </a:rPr>
              <a:t> Cre</a:t>
            </a:r>
            <a:r>
              <a:rPr lang="en-US" sz="1000">
                <a:solidFill>
                  <a:srgbClr val="51802C"/>
                </a:solidFill>
                <a:latin typeface="HK Grotesk"/>
                <a:ea typeface="HK Grotesk"/>
                <a:cs typeface="HK Grotesk"/>
                <a:sym typeface="HK Grotesk"/>
              </a:rPr>
              <a:t>ativity &amp; Fun</a:t>
            </a:r>
          </a:p>
        </p:txBody>
      </p:sp>
      <p:sp>
        <p:nvSpPr>
          <p:cNvPr name="TextBox 131" id="131"/>
          <p:cNvSpPr txBox="true"/>
          <p:nvPr/>
        </p:nvSpPr>
        <p:spPr>
          <a:xfrm rot="-6837149">
            <a:off x="3874742" y="8914491"/>
            <a:ext cx="747313" cy="263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0"/>
              </a:lnSpc>
            </a:pPr>
            <a:r>
              <a:rPr lang="en-US" sz="1000">
                <a:solidFill>
                  <a:srgbClr val="51802C"/>
                </a:solidFill>
                <a:latin typeface="HK Grotesk"/>
                <a:ea typeface="HK Grotesk"/>
                <a:cs typeface="HK Grotesk"/>
                <a:sym typeface="HK Grotesk"/>
              </a:rPr>
              <a:t>Career &amp; Purpos</a:t>
            </a:r>
            <a:r>
              <a:rPr lang="en-US" sz="1000">
                <a:solidFill>
                  <a:srgbClr val="51802C"/>
                </a:solidFill>
                <a:latin typeface="HK Grotesk"/>
                <a:ea typeface="HK Grotesk"/>
                <a:cs typeface="HK Grotesk"/>
                <a:sym typeface="HK Grotesk"/>
              </a:rPr>
              <a:t>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DAHDtxGzznk</dc:identifier>
  <dcterms:modified xsi:type="dcterms:W3CDTF">2011-08-01T06:04:30Z</dcterms:modified>
  <cp:revision>1</cp:revision>
  <dc:title>Green Minimalist Goal Setting Planner</dc:title>
</cp:coreProperties>
</file>