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5321300" cy="7556500"/>
  <p:notesSz cx="6858000" cy="9144000"/>
  <p:embeddedFontLst>
    <p:embeddedFont>
      <p:font typeface="Open Sauce" charset="1" panose="00000500000000000000"/>
      <p:regular r:id="rId7"/>
    </p:embeddedFont>
    <p:embeddedFont>
      <p:font typeface="Playfair Display Italics" charset="1" panose="00000000000000000000"/>
      <p:regular r:id="rId8"/>
    </p:embeddedFont>
    <p:embeddedFont>
      <p:font typeface="Playfair Display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9381" y="1825908"/>
            <a:ext cx="4309237" cy="4271531"/>
          </a:xfrm>
          <a:custGeom>
            <a:avLst/>
            <a:gdLst/>
            <a:ahLst/>
            <a:cxnLst/>
            <a:rect r="r" b="b" t="t" l="l"/>
            <a:pathLst>
              <a:path h="4271531" w="4309237">
                <a:moveTo>
                  <a:pt x="0" y="0"/>
                </a:moveTo>
                <a:lnTo>
                  <a:pt x="4309238" y="0"/>
                </a:lnTo>
                <a:lnTo>
                  <a:pt x="4309238" y="4271531"/>
                </a:lnTo>
                <a:lnTo>
                  <a:pt x="0" y="42715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49629" y="6668700"/>
            <a:ext cx="4233325" cy="447933"/>
            <a:chOff x="0" y="0"/>
            <a:chExt cx="5644433" cy="597244"/>
          </a:xfrm>
        </p:grpSpPr>
        <p:sp>
          <p:nvSpPr>
            <p:cNvPr name="AutoShape 4" id="4"/>
            <p:cNvSpPr/>
            <p:nvPr/>
          </p:nvSpPr>
          <p:spPr>
            <a:xfrm>
              <a:off x="0" y="592789"/>
              <a:ext cx="5644433" cy="0"/>
            </a:xfrm>
            <a:prstGeom prst="line">
              <a:avLst/>
            </a:prstGeom>
            <a:ln cap="flat" w="8909">
              <a:solidFill>
                <a:srgbClr val="222222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0" y="396436"/>
              <a:ext cx="5644433" cy="0"/>
            </a:xfrm>
            <a:prstGeom prst="line">
              <a:avLst/>
            </a:prstGeom>
            <a:ln cap="flat" w="8909">
              <a:solidFill>
                <a:srgbClr val="222222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>
              <a:off x="0" y="200445"/>
              <a:ext cx="5644433" cy="0"/>
            </a:xfrm>
            <a:prstGeom prst="line">
              <a:avLst/>
            </a:prstGeom>
            <a:ln cap="flat" w="8909">
              <a:solidFill>
                <a:srgbClr val="222222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7" id="7"/>
            <p:cNvSpPr/>
            <p:nvPr/>
          </p:nvSpPr>
          <p:spPr>
            <a:xfrm>
              <a:off x="0" y="4454"/>
              <a:ext cx="5644433" cy="0"/>
            </a:xfrm>
            <a:prstGeom prst="line">
              <a:avLst/>
            </a:prstGeom>
            <a:ln cap="flat" w="8909">
              <a:solidFill>
                <a:srgbClr val="222222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598076" y="989074"/>
            <a:ext cx="4242490" cy="353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4"/>
              </a:lnSpc>
            </a:pPr>
            <a:r>
              <a:rPr lang="en-US" sz="743" spc="-34">
                <a:solidFill>
                  <a:srgbClr val="222222"/>
                </a:solidFill>
                <a:latin typeface="Open Sauce"/>
                <a:ea typeface="Open Sauce"/>
                <a:cs typeface="Open Sauce"/>
                <a:sym typeface="Open Sauce"/>
              </a:rPr>
              <a:t>THIS VISUAL REPRESENTATION PROMOTES REFLECTION AND ENHANCES UNDERSTANDING OF LIFE'S INTERCONNECTED DOMAINS, SERVING AS A VALUABLE RESOURCE FOR PERSONAL GROWTH AND HOLISTIC WELL-BEING.</a:t>
            </a:r>
          </a:p>
        </p:txBody>
      </p:sp>
      <p:sp>
        <p:nvSpPr>
          <p:cNvPr name="TextBox 9" id="9"/>
          <p:cNvSpPr txBox="true"/>
          <p:nvPr/>
        </p:nvSpPr>
        <p:spPr>
          <a:xfrm rot="-1311225">
            <a:off x="1626436" y="1767844"/>
            <a:ext cx="341152" cy="138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8"/>
              </a:lnSpc>
            </a:pPr>
            <a:r>
              <a:rPr lang="en-US" sz="741">
                <a:solidFill>
                  <a:srgbClr val="222222"/>
                </a:solidFill>
                <a:latin typeface="Open Sauce"/>
                <a:ea typeface="Open Sauce"/>
                <a:cs typeface="Open Sauce"/>
                <a:sym typeface="Open Sauce"/>
              </a:rPr>
              <a:t>finance</a:t>
            </a:r>
          </a:p>
        </p:txBody>
      </p:sp>
      <p:sp>
        <p:nvSpPr>
          <p:cNvPr name="TextBox 10" id="10"/>
          <p:cNvSpPr txBox="true"/>
          <p:nvPr/>
        </p:nvSpPr>
        <p:spPr>
          <a:xfrm rot="-3889435">
            <a:off x="440662" y="2925032"/>
            <a:ext cx="304721" cy="137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8"/>
              </a:lnSpc>
            </a:pPr>
            <a:r>
              <a:rPr lang="en-US" sz="741">
                <a:solidFill>
                  <a:srgbClr val="222222"/>
                </a:solidFill>
                <a:latin typeface="Open Sauce"/>
                <a:ea typeface="Open Sauce"/>
                <a:cs typeface="Open Sauce"/>
                <a:sym typeface="Open Sauce"/>
              </a:rPr>
              <a:t>career</a:t>
            </a:r>
          </a:p>
        </p:txBody>
      </p:sp>
      <p:sp>
        <p:nvSpPr>
          <p:cNvPr name="TextBox 11" id="11"/>
          <p:cNvSpPr txBox="true"/>
          <p:nvPr/>
        </p:nvSpPr>
        <p:spPr>
          <a:xfrm rot="1459954">
            <a:off x="3210404" y="1806723"/>
            <a:ext cx="824866" cy="171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8"/>
              </a:lnSpc>
            </a:pPr>
            <a:r>
              <a:rPr lang="en-US" sz="741">
                <a:solidFill>
                  <a:srgbClr val="222222"/>
                </a:solidFill>
                <a:latin typeface="Open Sauce"/>
                <a:ea typeface="Open Sauce"/>
                <a:cs typeface="Open Sauce"/>
                <a:sym typeface="Open Sauce"/>
              </a:rPr>
              <a:t>self-development</a:t>
            </a:r>
          </a:p>
        </p:txBody>
      </p:sp>
      <p:sp>
        <p:nvSpPr>
          <p:cNvPr name="TextBox 12" id="12"/>
          <p:cNvSpPr txBox="true"/>
          <p:nvPr/>
        </p:nvSpPr>
        <p:spPr>
          <a:xfrm rot="4098603">
            <a:off x="4675858" y="3041219"/>
            <a:ext cx="288561" cy="136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8"/>
              </a:lnSpc>
            </a:pPr>
            <a:r>
              <a:rPr lang="en-US" sz="741">
                <a:solidFill>
                  <a:srgbClr val="222222"/>
                </a:solidFill>
                <a:latin typeface="Open Sauce"/>
                <a:ea typeface="Open Sauce"/>
                <a:cs typeface="Open Sauce"/>
                <a:sym typeface="Open Sauce"/>
              </a:rPr>
              <a:t>health</a:t>
            </a:r>
          </a:p>
        </p:txBody>
      </p:sp>
      <p:sp>
        <p:nvSpPr>
          <p:cNvPr name="TextBox 13" id="13"/>
          <p:cNvSpPr txBox="true"/>
          <p:nvPr/>
        </p:nvSpPr>
        <p:spPr>
          <a:xfrm rot="6647193">
            <a:off x="4575442" y="4709101"/>
            <a:ext cx="460440" cy="144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8"/>
              </a:lnSpc>
            </a:pPr>
            <a:r>
              <a:rPr lang="en-US" sz="741">
                <a:solidFill>
                  <a:srgbClr val="222222"/>
                </a:solidFill>
                <a:latin typeface="Open Sauce"/>
                <a:ea typeface="Open Sauce"/>
                <a:cs typeface="Open Sauce"/>
                <a:sym typeface="Open Sauce"/>
              </a:rPr>
              <a:t>friendship</a:t>
            </a:r>
          </a:p>
        </p:txBody>
      </p:sp>
      <p:sp>
        <p:nvSpPr>
          <p:cNvPr name="TextBox 14" id="14"/>
          <p:cNvSpPr txBox="true"/>
          <p:nvPr/>
        </p:nvSpPr>
        <p:spPr>
          <a:xfrm rot="9319641">
            <a:off x="3526354" y="5989668"/>
            <a:ext cx="198681" cy="134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8"/>
              </a:lnSpc>
            </a:pPr>
            <a:r>
              <a:rPr lang="en-US" sz="741">
                <a:solidFill>
                  <a:srgbClr val="222222"/>
                </a:solidFill>
                <a:latin typeface="Open Sauce"/>
                <a:ea typeface="Open Sauce"/>
                <a:cs typeface="Open Sauce"/>
                <a:sym typeface="Open Sauce"/>
              </a:rPr>
              <a:t>love</a:t>
            </a:r>
          </a:p>
        </p:txBody>
      </p:sp>
      <p:sp>
        <p:nvSpPr>
          <p:cNvPr name="TextBox 15" id="15"/>
          <p:cNvSpPr txBox="true"/>
          <p:nvPr/>
        </p:nvSpPr>
        <p:spPr>
          <a:xfrm rot="-9457697">
            <a:off x="1640358" y="6042609"/>
            <a:ext cx="314289" cy="137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8"/>
              </a:lnSpc>
            </a:pPr>
            <a:r>
              <a:rPr lang="en-US" sz="741">
                <a:solidFill>
                  <a:srgbClr val="222222"/>
                </a:solidFill>
                <a:latin typeface="Open Sauce"/>
                <a:ea typeface="Open Sauce"/>
                <a:cs typeface="Open Sauce"/>
                <a:sym typeface="Open Sauce"/>
              </a:rPr>
              <a:t>leisure</a:t>
            </a:r>
          </a:p>
        </p:txBody>
      </p:sp>
      <p:sp>
        <p:nvSpPr>
          <p:cNvPr name="TextBox 16" id="16"/>
          <p:cNvSpPr txBox="true"/>
          <p:nvPr/>
        </p:nvSpPr>
        <p:spPr>
          <a:xfrm rot="-6656027">
            <a:off x="272312" y="4705515"/>
            <a:ext cx="528363" cy="148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8"/>
              </a:lnSpc>
            </a:pPr>
            <a:r>
              <a:rPr lang="en-US" sz="741">
                <a:solidFill>
                  <a:srgbClr val="222222"/>
                </a:solidFill>
                <a:latin typeface="Open Sauce"/>
                <a:ea typeface="Open Sauce"/>
                <a:cs typeface="Open Sauce"/>
                <a:sym typeface="Open Sauce"/>
              </a:rPr>
              <a:t>your option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49629" y="6497632"/>
            <a:ext cx="4233325" cy="1282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85"/>
              </a:lnSpc>
            </a:pPr>
            <a:r>
              <a:rPr lang="en-US" sz="743" spc="-34">
                <a:solidFill>
                  <a:srgbClr val="222222"/>
                </a:solidFill>
                <a:latin typeface="Open Sauce"/>
                <a:ea typeface="Open Sauce"/>
                <a:cs typeface="Open Sauce"/>
                <a:sym typeface="Open Sauce"/>
              </a:rPr>
              <a:t>Notes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42755" y="373468"/>
            <a:ext cx="4353132" cy="486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6"/>
              </a:lnSpc>
            </a:pPr>
            <a:r>
              <a:rPr lang="en-US" sz="3474" i="true" spc="-90">
                <a:solidFill>
                  <a:srgbClr val="222222"/>
                </a:solidFill>
                <a:latin typeface="Playfair Display Italics"/>
                <a:ea typeface="Playfair Display Italics"/>
                <a:cs typeface="Playfair Display Italics"/>
                <a:sym typeface="Playfair Display Italics"/>
              </a:rPr>
              <a:t>Wh</a:t>
            </a:r>
            <a:r>
              <a:rPr lang="en-US" sz="3474" spc="-90">
                <a:solidFill>
                  <a:srgbClr val="22222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eel </a:t>
            </a:r>
            <a:r>
              <a:rPr lang="en-US" sz="3474" i="true" spc="-90">
                <a:solidFill>
                  <a:srgbClr val="222222"/>
                </a:solidFill>
                <a:latin typeface="Playfair Display Italics"/>
                <a:ea typeface="Playfair Display Italics"/>
                <a:cs typeface="Playfair Display Italics"/>
                <a:sym typeface="Playfair Display Italics"/>
              </a:rPr>
              <a:t>of L</a:t>
            </a:r>
            <a:r>
              <a:rPr lang="en-US" sz="3474" spc="-90">
                <a:solidFill>
                  <a:srgbClr val="22222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ife </a:t>
            </a:r>
            <a:r>
              <a:rPr lang="en-US" sz="3474" i="true" spc="-90">
                <a:solidFill>
                  <a:srgbClr val="222222"/>
                </a:solidFill>
                <a:latin typeface="Playfair Display Italics"/>
                <a:ea typeface="Playfair Display Italics"/>
                <a:cs typeface="Playfair Display Italics"/>
                <a:sym typeface="Playfair Display Italics"/>
              </a:rPr>
              <a:t>B</a:t>
            </a:r>
            <a:r>
              <a:rPr lang="en-US" sz="3474" spc="-90">
                <a:solidFill>
                  <a:srgbClr val="22222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ala</a:t>
            </a:r>
            <a:r>
              <a:rPr lang="en-US" sz="3474" i="true" spc="-90">
                <a:solidFill>
                  <a:srgbClr val="222222"/>
                </a:solidFill>
                <a:latin typeface="Playfair Display Italics"/>
                <a:ea typeface="Playfair Display Italics"/>
                <a:cs typeface="Playfair Display Italics"/>
                <a:sym typeface="Playfair Display Italics"/>
              </a:rPr>
              <a:t>n</a:t>
            </a:r>
            <a:r>
              <a:rPr lang="en-US" sz="3474" spc="-90">
                <a:solidFill>
                  <a:srgbClr val="22222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DAHDypM6CIA</dc:identifier>
  <dcterms:modified xsi:type="dcterms:W3CDTF">2011-08-01T06:04:30Z</dcterms:modified>
  <cp:revision>1</cp:revision>
  <dc:title>Black and Grey Simple Minimalist Wheel of Life Planner A5 Document</dc:title>
</cp:coreProperties>
</file>