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3771900" cy="5321300"/>
  <p:notesSz cx="6858000" cy="9144000"/>
  <p:embeddedFontLst>
    <p:embeddedFont>
      <p:font typeface="Liana" charset="1" panose="03030302040407070402"/>
      <p:regular r:id="rId7"/>
    </p:embeddedFont>
    <p:embeddedFont>
      <p:font typeface="Marta" charset="1" panose="02000503060000020003"/>
      <p:regular r:id="rId8"/>
    </p:embeddedFont>
    <p:embeddedFont>
      <p:font typeface="The Youngest Script" charset="1" panose="000005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09369" y="4021317"/>
            <a:ext cx="708257" cy="204881"/>
            <a:chOff x="0" y="0"/>
            <a:chExt cx="944342" cy="273175"/>
          </a:xfrm>
        </p:grpSpPr>
        <p:sp>
          <p:nvSpPr>
            <p:cNvPr name="AutoShape 3" id="3"/>
            <p:cNvSpPr/>
            <p:nvPr/>
          </p:nvSpPr>
          <p:spPr>
            <a:xfrm rot="-5399999">
              <a:off x="-130237" y="130237"/>
              <a:ext cx="273175" cy="0"/>
            </a:xfrm>
            <a:prstGeom prst="line">
              <a:avLst/>
            </a:prstGeom>
            <a:ln cap="rnd" w="12700">
              <a:solidFill>
                <a:srgbClr val="343434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" id="4"/>
            <p:cNvSpPr/>
            <p:nvPr/>
          </p:nvSpPr>
          <p:spPr>
            <a:xfrm rot="-5399999">
              <a:off x="801405" y="130237"/>
              <a:ext cx="273175" cy="0"/>
            </a:xfrm>
            <a:prstGeom prst="line">
              <a:avLst/>
            </a:prstGeom>
            <a:ln cap="rnd" w="12700">
              <a:solidFill>
                <a:srgbClr val="343434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507377" y="2641063"/>
            <a:ext cx="765245" cy="747835"/>
          </a:xfrm>
          <a:custGeom>
            <a:avLst/>
            <a:gdLst/>
            <a:ahLst/>
            <a:cxnLst/>
            <a:rect r="r" b="b" t="t" l="l"/>
            <a:pathLst>
              <a:path h="747835" w="765245">
                <a:moveTo>
                  <a:pt x="0" y="0"/>
                </a:moveTo>
                <a:lnTo>
                  <a:pt x="765246" y="0"/>
                </a:lnTo>
                <a:lnTo>
                  <a:pt x="765246" y="747834"/>
                </a:lnTo>
                <a:lnTo>
                  <a:pt x="0" y="7478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13295" y="10759"/>
            <a:ext cx="2200080" cy="170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>
                <a:solidFill>
                  <a:srgbClr val="343434"/>
                </a:solidFill>
                <a:latin typeface="Liana"/>
                <a:ea typeface="Liana"/>
                <a:cs typeface="Liana"/>
                <a:sym typeface="Liana"/>
              </a:rPr>
              <a:t>М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173201" y="886102"/>
            <a:ext cx="1320800" cy="170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>
                <a:solidFill>
                  <a:srgbClr val="343434"/>
                </a:solidFill>
                <a:latin typeface="Liana"/>
                <a:ea typeface="Liana"/>
                <a:cs typeface="Liana"/>
                <a:sym typeface="Liana"/>
              </a:rPr>
              <a:t>А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890000" y="1414109"/>
            <a:ext cx="388247" cy="533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343434"/>
                </a:solidFill>
                <a:latin typeface="Marta"/>
                <a:ea typeface="Marta"/>
                <a:cs typeface="Marta"/>
                <a:sym typeface="Marta"/>
              </a:rPr>
              <a:t>&amp;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78000" y="3545110"/>
            <a:ext cx="302400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343434"/>
                </a:solidFill>
                <a:latin typeface="Marta"/>
                <a:ea typeface="Marta"/>
                <a:cs typeface="Marta"/>
                <a:sym typeface="Marta"/>
              </a:rPr>
              <a:t>Приглашаем вас на нашу свадьбу!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76890" y="3848047"/>
            <a:ext cx="605751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343434"/>
                </a:solidFill>
                <a:latin typeface="Marta"/>
                <a:ea typeface="Marta"/>
                <a:cs typeface="Marta"/>
                <a:sym typeface="Marta"/>
              </a:rPr>
              <a:t>28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354301" y="3848047"/>
            <a:ext cx="605751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343434"/>
                </a:solidFill>
                <a:latin typeface="Marta"/>
                <a:ea typeface="Marta"/>
                <a:cs typeface="Marta"/>
                <a:sym typeface="Marta"/>
              </a:rPr>
              <a:t>05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067776" y="3848047"/>
            <a:ext cx="1035335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343434"/>
                </a:solidFill>
                <a:latin typeface="Marta"/>
                <a:ea typeface="Marta"/>
                <a:cs typeface="Marta"/>
                <a:sym typeface="Marta"/>
              </a:rPr>
              <a:t>2022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78000" y="4542330"/>
            <a:ext cx="3024000" cy="407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343434"/>
                </a:solidFill>
                <a:latin typeface="Marta"/>
                <a:ea typeface="Marta"/>
                <a:cs typeface="Marta"/>
                <a:sym typeface="Marta"/>
              </a:rPr>
              <a:t>Банкетный зал,</a:t>
            </a:r>
          </a:p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343434"/>
                </a:solidFill>
                <a:latin typeface="Marta"/>
                <a:ea typeface="Marta"/>
                <a:cs typeface="Marta"/>
                <a:sym typeface="Marta"/>
              </a:rPr>
              <a:t>ул. Неизвестная, 123, г. Неизвестный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78000" y="1890358"/>
            <a:ext cx="1138524" cy="6235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0"/>
              </a:lnSpc>
            </a:pPr>
            <a:r>
              <a:rPr lang="en-US" sz="1600">
                <a:solidFill>
                  <a:srgbClr val="343434"/>
                </a:solidFill>
                <a:latin typeface="The Youngest Script"/>
                <a:ea typeface="The Youngest Script"/>
                <a:cs typeface="The Youngest Script"/>
                <a:sym typeface="The Youngest Script"/>
              </a:rPr>
              <a:t>Мария и </a:t>
            </a:r>
          </a:p>
          <a:p>
            <a:pPr algn="l">
              <a:lnSpc>
                <a:spcPts val="2560"/>
              </a:lnSpc>
            </a:pPr>
            <a:r>
              <a:rPr lang="en-US" sz="1600">
                <a:solidFill>
                  <a:srgbClr val="343434"/>
                </a:solidFill>
                <a:latin typeface="The Youngest Script"/>
                <a:ea typeface="The Youngest Script"/>
                <a:cs typeface="The Youngest Script"/>
                <a:sym typeface="The Youngest Script"/>
              </a:rPr>
              <a:t>Александр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DAHDy7pfo4I</dc:identifier>
  <dcterms:modified xsi:type="dcterms:W3CDTF">2011-08-01T06:04:30Z</dcterms:modified>
  <cp:revision>1</cp:revision>
  <dc:title>Простое черно-белое приглашение на свадьбу</dc:title>
</cp:coreProperties>
</file>