
<file path=[Content_Types].xml><?xml version="1.0" encoding="utf-8"?>
<Types xmlns="http://schemas.openxmlformats.org/package/2006/content-types">
  <Default ContentType="application/x-fontdata" Extension="fntdata"/>
  <Default ContentType="image/jpeg" Extension="jpeg"/>
  <Default ContentType="image/png" Extension="png"/>
  <Default ContentType="application/vnd.openxmlformats-package.relationships+xml" Extension="rels"/>
  <Default ContentType="image/svg+xml" Extension="svg"/>
  <Default ContentType="application/xml" Extension="xml"/>
  <Override ContentType="application/vnd.openxmlformats-officedocument.extended-properties+xml" PartName="/docProps/app.xml"/>
  <Override ContentType="application/vnd.openxmlformats-package.core-properties+xml" PartName="/docProps/core.xml"/>
  <Override ContentType="application/vnd.openxmlformats-officedocument.presentationml.presentation.main+xml" PartName="/ppt/presentation.xml"/>
  <Override ContentType="application/vnd.openxmlformats-officedocument.presentationml.presProps+xml" PartName="/ppt/presProps.xml"/>
  <Override ContentType="application/vnd.openxmlformats-officedocument.presentationml.slideLayout+xml" PartName="/ppt/slideLayouts/slideLayout1.xml"/>
  <Override ContentType="application/vnd.openxmlformats-officedocument.presentationml.slideLayout+xml" PartName="/ppt/slideLayouts/slideLayout2.xml"/>
  <Override ContentType="application/vnd.openxmlformats-officedocument.presentationml.slideLayout+xml" PartName="/ppt/slideLayouts/slideLayout3.xml"/>
  <Override ContentType="application/vnd.openxmlformats-officedocument.presentationml.slideLayout+xml" PartName="/ppt/slideLayouts/slideLayout4.xml"/>
  <Override ContentType="application/vnd.openxmlformats-officedocument.presentationml.slideLayout+xml" PartName="/ppt/slideLayouts/slideLayout5.xml"/>
  <Override ContentType="application/vnd.openxmlformats-officedocument.presentationml.slideLayout+xml" PartName="/ppt/slideLayouts/slideLayout6.xml"/>
  <Override ContentType="application/vnd.openxmlformats-officedocument.presentationml.slideLayout+xml" PartName="/ppt/slideLayouts/slideLayout7.xml"/>
  <Override ContentType="application/vnd.openxmlformats-officedocument.presentationml.slideLayout+xml" PartName="/ppt/slideLayouts/slideLayout8.xml"/>
  <Override ContentType="application/vnd.openxmlformats-officedocument.presentationml.slideLayout+xml" PartName="/ppt/slideLayouts/slideLayout9.xml"/>
  <Override ContentType="application/vnd.openxmlformats-officedocument.presentationml.slideLayout+xml" PartName="/ppt/slideLayouts/slideLayout10.xml"/>
  <Override ContentType="application/vnd.openxmlformats-officedocument.presentationml.slideLayout+xml" PartName="/ppt/slideLayouts/slideLayout11.xml"/>
  <Override ContentType="application/vnd.openxmlformats-officedocument.presentationml.slideMaster+xml" PartName="/ppt/slideMasters/slideMaster1.xml"/>
  <Override ContentType="application/vnd.openxmlformats-officedocument.presentationml.slide+xml" PartName="/ppt/slides/slide1.xml"/>
  <Override ContentType="application/vnd.openxmlformats-officedocument.presentationml.tableStyles+xml" PartName="/ppt/tableStyles.xml"/>
  <Override ContentType="application/vnd.openxmlformats-officedocument.theme+xml" PartName="/ppt/theme/theme1.xml"/>
  <Override ContentType="application/vnd.openxmlformats-officedocument.presentationml.viewProps+xml" PartName="/ppt/viewProps.xml"/>
</Types>
</file>

<file path=_rels/.rels><?xml version="1.0" encoding="UTF-8" standalone="yes"?><Relationships xmlns="http://schemas.openxmlformats.org/package/2006/relationships"><Relationship Id="rId1" Target="ppt/presentation.xml" Type="http://schemas.openxmlformats.org/officeDocument/2006/relationships/officeDocument"/><Relationship Id="rId2" Target="docProps/thumbnail.jpeg" Type="http://schemas.openxmlformats.org/package/2006/relationships/metadata/thumbnail"/><Relationship Id="rId3" Target="docProps/core.xml" Type="http://schemas.openxmlformats.org/package/2006/relationships/metadata/core-properties"/><Relationship Id="rId4" Target="docProps/app.xml" Type="http://schemas.openxmlformats.org/officeDocument/2006/relationships/extended-properties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embedTrueTypeFonts="true">
  <p:sldMasterIdLst>
    <p:sldMasterId id="2147483648" r:id="rId1"/>
  </p:sldMasterIdLst>
  <p:sldIdLst>
    <p:sldId id="256" r:id="rId6"/>
  </p:sldIdLst>
  <p:sldSz cx="3771900" cy="5321300"/>
  <p:notesSz cx="6858000" cy="9144000"/>
  <p:embeddedFontLst>
    <p:embeddedFont>
      <p:font typeface="Linux Biolinum" charset="1" panose="02000503000000000000"/>
      <p:regular r:id="rId7"/>
    </p:embeddedFont>
    <p:embeddedFont>
      <p:font typeface="Linux Biolinum Bold" charset="1" panose="02000803000000000000"/>
      <p:regular r:id="rId8"/>
    </p:embeddedFont>
    <p:embeddedFont>
      <p:font typeface="Bad Script" charset="1" panose="02000000000000000000"/>
      <p:regular r:id="rId9"/>
    </p:embeddedFont>
  </p:embeddedFont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 autoAdjust="0"/>
    <p:restoredTop sz="94622" autoAdjust="0"/>
  </p:normalViewPr>
  <p:slideViewPr>
    <p:cSldViewPr>
      <p:cViewPr varScale="1">
        <p:scale>
          <a:sx n="74" d="100"/>
          <a:sy n="74" d="100"/>
        </p:scale>
        <p:origin x="-1092" y="-90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"1.0" encoding="UTF-8" standalone="yes"?><Relationships xmlns="http://schemas.openxmlformats.org/package/2006/relationships"><Relationship Id="rId1" Target="slideMasters/slideMaster1.xml" Type="http://schemas.openxmlformats.org/officeDocument/2006/relationships/slideMaster"/><Relationship Id="rId2" Target="presProps.xml" Type="http://schemas.openxmlformats.org/officeDocument/2006/relationships/presProps"/><Relationship Id="rId3" Target="viewProps.xml" Type="http://schemas.openxmlformats.org/officeDocument/2006/relationships/viewProps"/><Relationship Id="rId4" Target="theme/theme1.xml" Type="http://schemas.openxmlformats.org/officeDocument/2006/relationships/theme"/><Relationship Id="rId5" Target="tableStyles.xml" Type="http://schemas.openxmlformats.org/officeDocument/2006/relationships/tableStyles"/><Relationship Id="rId6" Target="slides/slide1.xml" Type="http://schemas.openxmlformats.org/officeDocument/2006/relationships/slide"/><Relationship Id="rId7" Target="fonts/font7.fntdata" Type="http://schemas.openxmlformats.org/officeDocument/2006/relationships/font"/><Relationship Id="rId8" Target="fonts/font8.fntdata" Type="http://schemas.openxmlformats.org/officeDocument/2006/relationships/font"/><Relationship Id="rId9" Target="fonts/font9.fntdata" Type="http://schemas.openxmlformats.org/officeDocument/2006/relationships/font"/></Relationships>
</file>

<file path=ppt/slideLayouts/_rels/slideLayout1.xml.rels><?xml version="1.0" encoding="UTF-8" standalone="yes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_rels/slideLayout2.xml.rels><?xml version="1.0" encoding="UTF-8" standalone="yes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_rels/slideLayout3.xml.rels><?xml version="1.0" encoding="UTF-8" standalone="yes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_rels/slideLayout4.xml.rels><?xml version="1.0" encoding="UTF-8" standalone="yes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_rels/slideLayout5.xml.rels><?xml version="1.0" encoding="UTF-8" standalone="yes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_rels/slideLayout6.xml.rels><?xml version="1.0" encoding="UTF-8" standalone="yes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_rels/slideLayout7.xml.rels><?xml version="1.0" encoding="UTF-8" standalone="yes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_rels/slideLayout8.xml.rels><?xml version="1.0" encoding="UTF-8" standalone="yes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_rels/slideLayout9.xml.rels><?xml version="1.0" encoding="UTF-8" standalone="yes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_rels/slideLayout10.xml.rels><?xml version="1.0" encoding="UTF-8" standalone="yes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_rels/slideLayout11.xml.rels><?xml version="1.0" encoding="UTF-8" standalone="yes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<Relationships xmlns="http://schemas.openxmlformats.org/package/2006/relationships"><Relationship Id="rId1" Target="../slideLayouts/slideLayout1.xml" Type="http://schemas.openxmlformats.org/officeDocument/2006/relationships/slideLayout"/><Relationship Id="rId10" Target="../slideLayouts/slideLayout10.xml" Type="http://schemas.openxmlformats.org/officeDocument/2006/relationships/slideLayout"/><Relationship Id="rId11" Target="../slideLayouts/slideLayout11.xml" Type="http://schemas.openxmlformats.org/officeDocument/2006/relationships/slideLayout"/><Relationship Id="rId12" Target="../theme/theme1.xml" Type="http://schemas.openxmlformats.org/officeDocument/2006/relationships/theme"/><Relationship Id="rId2" Target="../slideLayouts/slideLayout2.xml" Type="http://schemas.openxmlformats.org/officeDocument/2006/relationships/slideLayout"/><Relationship Id="rId3" Target="../slideLayouts/slideLayout3.xml" Type="http://schemas.openxmlformats.org/officeDocument/2006/relationships/slideLayout"/><Relationship Id="rId4" Target="../slideLayouts/slideLayout4.xml" Type="http://schemas.openxmlformats.org/officeDocument/2006/relationships/slideLayout"/><Relationship Id="rId5" Target="../slideLayouts/slideLayout5.xml" Type="http://schemas.openxmlformats.org/officeDocument/2006/relationships/slideLayout"/><Relationship Id="rId6" Target="../slideLayouts/slideLayout6.xml" Type="http://schemas.openxmlformats.org/officeDocument/2006/relationships/slideLayout"/><Relationship Id="rId7" Target="../slideLayouts/slideLayout7.xml" Type="http://schemas.openxmlformats.org/officeDocument/2006/relationships/slideLayout"/><Relationship Id="rId8" Target="../slideLayouts/slideLayout8.xml" Type="http://schemas.openxmlformats.org/officeDocument/2006/relationships/slideLayout"/><Relationship Id="rId9" Target="../slideLayouts/slideLayout9.xml" Type="http://schemas.openxmlformats.org/officeDocument/2006/relationships/slideLayout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<Relationships xmlns="http://schemas.openxmlformats.org/package/2006/relationships"><Relationship Id="rId1" Target="../slideLayouts/slideLayout7.xml" Type="http://schemas.openxmlformats.org/officeDocument/2006/relationships/slideLayout"/><Relationship Id="rId2" Target="../media/image1.jpeg" Type="http://schemas.openxmlformats.org/officeDocument/2006/relationships/image"/><Relationship Id="rId3" Target="../media/image2.png" Type="http://schemas.openxmlformats.org/officeDocument/2006/relationships/image"/><Relationship Id="rId4" Target="../media/image3.svg" Type="http://schemas.openxmlformats.org/officeDocument/2006/relationships/image"/><Relationship Id="rId5" Target="../media/image4.png" Type="http://schemas.openxmlformats.org/officeDocument/2006/relationships/image"/><Relationship Id="rId6" Target="../media/image5.png" Type="http://schemas.openxmlformats.org/officeDocument/2006/relationships/image"/><Relationship Id="rId7" Target="../media/image6.svg" Type="http://schemas.openxmlformats.org/officeDocument/2006/relationships/image"/><Relationship Id="rId8" Target="../media/image7.jpeg" Type="http://schemas.openxmlformats.org/officeDocument/2006/relationships/image"/></Relationships>
</file>

<file path=ppt/slides/slide1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name="Freeform 2" id="2"/>
          <p:cNvSpPr/>
          <p:nvPr/>
        </p:nvSpPr>
        <p:spPr>
          <a:xfrm flipH="false" flipV="false" rot="0">
            <a:off x="0" y="0"/>
            <a:ext cx="3780000" cy="5328000"/>
          </a:xfrm>
          <a:custGeom>
            <a:avLst/>
            <a:gdLst/>
            <a:ahLst/>
            <a:cxnLst/>
            <a:rect r="r" b="b" t="t" l="l"/>
            <a:pathLst>
              <a:path h="5328000" w="3780000">
                <a:moveTo>
                  <a:pt x="0" y="0"/>
                </a:moveTo>
                <a:lnTo>
                  <a:pt x="3780000" y="0"/>
                </a:lnTo>
                <a:lnTo>
                  <a:pt x="3780000" y="5328000"/>
                </a:lnTo>
                <a:lnTo>
                  <a:pt x="0" y="5328000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 l="-54154" t="-2986" r="-54558" b="-2145"/>
            </a:stretch>
          </a:blipFill>
        </p:spPr>
      </p:sp>
      <p:sp>
        <p:nvSpPr>
          <p:cNvPr name="Freeform 3" id="3"/>
          <p:cNvSpPr/>
          <p:nvPr/>
        </p:nvSpPr>
        <p:spPr>
          <a:xfrm flipH="false" flipV="false" rot="-433190">
            <a:off x="2545120" y="1407785"/>
            <a:ext cx="1976485" cy="3160078"/>
          </a:xfrm>
          <a:custGeom>
            <a:avLst/>
            <a:gdLst/>
            <a:ahLst/>
            <a:cxnLst/>
            <a:rect r="r" b="b" t="t" l="l"/>
            <a:pathLst>
              <a:path h="3160078" w="1976485">
                <a:moveTo>
                  <a:pt x="0" y="0"/>
                </a:moveTo>
                <a:lnTo>
                  <a:pt x="1976484" y="0"/>
                </a:lnTo>
                <a:lnTo>
                  <a:pt x="1976484" y="3160078"/>
                </a:lnTo>
                <a:lnTo>
                  <a:pt x="0" y="3160078"/>
                </a:lnTo>
                <a:lnTo>
                  <a:pt x="0" y="0"/>
                </a:lnTo>
                <a:close/>
              </a:path>
            </a:pathLst>
          </a:custGeom>
          <a:blipFill>
            <a:blip r:embed="rId3">
              <a:extLst>
                <a:ext uri="{96DAC541-7B7A-43D3-8B79-37D633B846F1}">
                  <asvg:svgBlip xmlns:asvg="http://schemas.microsoft.com/office/drawing/2016/SVG/main" r:embed="rId4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Freeform 4" id="4"/>
          <p:cNvSpPr/>
          <p:nvPr/>
        </p:nvSpPr>
        <p:spPr>
          <a:xfrm flipH="false" flipV="false" rot="-1619667">
            <a:off x="1912565" y="4028462"/>
            <a:ext cx="3734870" cy="5151545"/>
          </a:xfrm>
          <a:custGeom>
            <a:avLst/>
            <a:gdLst/>
            <a:ahLst/>
            <a:cxnLst/>
            <a:rect r="r" b="b" t="t" l="l"/>
            <a:pathLst>
              <a:path h="5151545" w="3734870">
                <a:moveTo>
                  <a:pt x="0" y="0"/>
                </a:moveTo>
                <a:lnTo>
                  <a:pt x="3734870" y="0"/>
                </a:lnTo>
                <a:lnTo>
                  <a:pt x="3734870" y="5151545"/>
                </a:lnTo>
                <a:lnTo>
                  <a:pt x="0" y="5151545"/>
                </a:lnTo>
                <a:lnTo>
                  <a:pt x="0" y="0"/>
                </a:lnTo>
                <a:close/>
              </a:path>
            </a:pathLst>
          </a:custGeom>
          <a:blipFill>
            <a:blip r:embed="rId5"/>
            <a:stretch>
              <a:fillRect l="0" t="0" r="0" b="0"/>
            </a:stretch>
          </a:blipFill>
        </p:spPr>
      </p:sp>
      <p:sp>
        <p:nvSpPr>
          <p:cNvPr name="Freeform 5" id="5"/>
          <p:cNvSpPr/>
          <p:nvPr/>
        </p:nvSpPr>
        <p:spPr>
          <a:xfrm flipH="true" flipV="false" rot="-4223214">
            <a:off x="1782635" y="-1271282"/>
            <a:ext cx="2455611" cy="2885867"/>
          </a:xfrm>
          <a:custGeom>
            <a:avLst/>
            <a:gdLst/>
            <a:ahLst/>
            <a:cxnLst/>
            <a:rect r="r" b="b" t="t" l="l"/>
            <a:pathLst>
              <a:path h="2885867" w="2455611">
                <a:moveTo>
                  <a:pt x="2455611" y="0"/>
                </a:moveTo>
                <a:lnTo>
                  <a:pt x="0" y="0"/>
                </a:lnTo>
                <a:lnTo>
                  <a:pt x="0" y="2885868"/>
                </a:lnTo>
                <a:lnTo>
                  <a:pt x="2455611" y="2885868"/>
                </a:lnTo>
                <a:lnTo>
                  <a:pt x="2455611" y="0"/>
                </a:lnTo>
                <a:close/>
              </a:path>
            </a:pathLst>
          </a:custGeom>
          <a:blipFill>
            <a:blip r:embed="rId6">
              <a:extLst>
                <a:ext uri="{96DAC541-7B7A-43D3-8B79-37D633B846F1}">
                  <asvg:svgBlip xmlns:asvg="http://schemas.microsoft.com/office/drawing/2016/SVG/main" r:embed="rId7"/>
                </a:ext>
              </a:extLst>
            </a:blip>
            <a:stretch>
              <a:fillRect l="0" t="0" r="0" b="0"/>
            </a:stretch>
          </a:blipFill>
        </p:spPr>
      </p:sp>
      <p:grpSp>
        <p:nvGrpSpPr>
          <p:cNvPr name="Group 6" id="6"/>
          <p:cNvGrpSpPr>
            <a:grpSpLocks noChangeAspect="true"/>
          </p:cNvGrpSpPr>
          <p:nvPr/>
        </p:nvGrpSpPr>
        <p:grpSpPr>
          <a:xfrm rot="563742">
            <a:off x="1919105" y="3029946"/>
            <a:ext cx="1604649" cy="1604649"/>
            <a:chOff x="0" y="0"/>
            <a:chExt cx="6350000" cy="6350000"/>
          </a:xfrm>
        </p:grpSpPr>
        <p:sp>
          <p:nvSpPr>
            <p:cNvPr name="Freeform 7" id="7"/>
            <p:cNvSpPr/>
            <p:nvPr/>
          </p:nvSpPr>
          <p:spPr>
            <a:xfrm flipH="false" flipV="false" rot="0">
              <a:off x="0" y="0"/>
              <a:ext cx="6352540" cy="6351270"/>
            </a:xfrm>
            <a:custGeom>
              <a:avLst/>
              <a:gdLst/>
              <a:ahLst/>
              <a:cxnLst/>
              <a:rect r="r" b="b" t="t" l="l"/>
              <a:pathLst>
                <a:path h="6351270" w="6352540">
                  <a:moveTo>
                    <a:pt x="5472430" y="2223770"/>
                  </a:moveTo>
                  <a:cubicBezTo>
                    <a:pt x="5795010" y="1845310"/>
                    <a:pt x="5772150" y="1281430"/>
                    <a:pt x="5420360" y="929640"/>
                  </a:cubicBezTo>
                  <a:lnTo>
                    <a:pt x="5420360" y="929640"/>
                  </a:lnTo>
                  <a:cubicBezTo>
                    <a:pt x="5068570" y="577850"/>
                    <a:pt x="4505960" y="554990"/>
                    <a:pt x="4126230" y="877570"/>
                  </a:cubicBezTo>
                  <a:cubicBezTo>
                    <a:pt x="4086860" y="382270"/>
                    <a:pt x="3672840" y="0"/>
                    <a:pt x="3175000" y="0"/>
                  </a:cubicBezTo>
                  <a:lnTo>
                    <a:pt x="3175000" y="0"/>
                  </a:lnTo>
                  <a:cubicBezTo>
                    <a:pt x="2677160" y="0"/>
                    <a:pt x="2263140" y="382270"/>
                    <a:pt x="2223770" y="878840"/>
                  </a:cubicBezTo>
                  <a:cubicBezTo>
                    <a:pt x="1845310" y="556260"/>
                    <a:pt x="1281430" y="579120"/>
                    <a:pt x="929640" y="930910"/>
                  </a:cubicBezTo>
                  <a:lnTo>
                    <a:pt x="929640" y="930910"/>
                  </a:lnTo>
                  <a:cubicBezTo>
                    <a:pt x="577850" y="1282700"/>
                    <a:pt x="554990" y="1845310"/>
                    <a:pt x="877570" y="2225040"/>
                  </a:cubicBezTo>
                  <a:cubicBezTo>
                    <a:pt x="382270" y="2263140"/>
                    <a:pt x="0" y="2677160"/>
                    <a:pt x="0" y="3175000"/>
                  </a:cubicBezTo>
                  <a:lnTo>
                    <a:pt x="0" y="3175000"/>
                  </a:lnTo>
                  <a:cubicBezTo>
                    <a:pt x="0" y="3672840"/>
                    <a:pt x="382270" y="4086860"/>
                    <a:pt x="878840" y="4126230"/>
                  </a:cubicBezTo>
                  <a:cubicBezTo>
                    <a:pt x="556260" y="4504690"/>
                    <a:pt x="579120" y="5068570"/>
                    <a:pt x="930910" y="5420360"/>
                  </a:cubicBezTo>
                  <a:lnTo>
                    <a:pt x="930910" y="5420360"/>
                  </a:lnTo>
                  <a:cubicBezTo>
                    <a:pt x="1282700" y="5772150"/>
                    <a:pt x="1845310" y="5795010"/>
                    <a:pt x="2225040" y="5472430"/>
                  </a:cubicBezTo>
                  <a:cubicBezTo>
                    <a:pt x="2264410" y="5969000"/>
                    <a:pt x="2678430" y="6351270"/>
                    <a:pt x="3176270" y="6351270"/>
                  </a:cubicBezTo>
                  <a:lnTo>
                    <a:pt x="3176270" y="6351270"/>
                  </a:lnTo>
                  <a:cubicBezTo>
                    <a:pt x="3674110" y="6351270"/>
                    <a:pt x="4088130" y="5969000"/>
                    <a:pt x="4127500" y="5473700"/>
                  </a:cubicBezTo>
                  <a:cubicBezTo>
                    <a:pt x="4505960" y="5796280"/>
                    <a:pt x="5069840" y="5773420"/>
                    <a:pt x="5421630" y="5421630"/>
                  </a:cubicBezTo>
                  <a:lnTo>
                    <a:pt x="5421630" y="5421630"/>
                  </a:lnTo>
                  <a:cubicBezTo>
                    <a:pt x="5773420" y="5069839"/>
                    <a:pt x="5796280" y="4507230"/>
                    <a:pt x="5473700" y="4127500"/>
                  </a:cubicBezTo>
                  <a:cubicBezTo>
                    <a:pt x="5970270" y="4088130"/>
                    <a:pt x="6352540" y="3674109"/>
                    <a:pt x="6352540" y="3176270"/>
                  </a:cubicBezTo>
                  <a:lnTo>
                    <a:pt x="6352540" y="3176270"/>
                  </a:lnTo>
                  <a:cubicBezTo>
                    <a:pt x="6350000" y="2677160"/>
                    <a:pt x="5967730" y="2263140"/>
                    <a:pt x="5472430" y="2223770"/>
                  </a:cubicBezTo>
                  <a:close/>
                </a:path>
              </a:pathLst>
            </a:custGeom>
            <a:blipFill>
              <a:blip r:embed="rId8"/>
              <a:stretch>
                <a:fillRect l="-24891" t="0" r="-24891" b="0"/>
              </a:stretch>
            </a:blipFill>
          </p:spPr>
        </p:sp>
      </p:grpSp>
      <p:grpSp>
        <p:nvGrpSpPr>
          <p:cNvPr name="Group 8" id="8"/>
          <p:cNvGrpSpPr/>
          <p:nvPr/>
        </p:nvGrpSpPr>
        <p:grpSpPr>
          <a:xfrm rot="0">
            <a:off x="378000" y="3986873"/>
            <a:ext cx="1512000" cy="767939"/>
            <a:chOff x="0" y="0"/>
            <a:chExt cx="2016000" cy="1023919"/>
          </a:xfrm>
        </p:grpSpPr>
        <p:sp>
          <p:nvSpPr>
            <p:cNvPr name="TextBox 9" id="9"/>
            <p:cNvSpPr txBox="true"/>
            <p:nvPr/>
          </p:nvSpPr>
          <p:spPr>
            <a:xfrm rot="0">
              <a:off x="0" y="304464"/>
              <a:ext cx="2016000" cy="719455"/>
            </a:xfrm>
            <a:prstGeom prst="rect">
              <a:avLst/>
            </a:prstGeom>
          </p:spPr>
          <p:txBody>
            <a:bodyPr anchor="t" rtlCol="false" tIns="0" lIns="0" bIns="0" rIns="0">
              <a:spAutoFit/>
            </a:bodyPr>
            <a:lstStyle/>
            <a:p>
              <a:pPr algn="l" marL="0" indent="0" lvl="0">
                <a:lnSpc>
                  <a:spcPts val="1072"/>
                </a:lnSpc>
              </a:pPr>
              <a:r>
                <a:rPr lang="en-US" sz="825" u="none">
                  <a:solidFill>
                    <a:srgbClr val="444444"/>
                  </a:solidFill>
                  <a:latin typeface="Linux Biolinum"/>
                  <a:ea typeface="Linux Biolinum"/>
                  <a:cs typeface="Linux Biolinum"/>
                  <a:sym typeface="Linux Biolinum"/>
                </a:rPr>
                <a:t>Приглашаем на церемонию бракосочетания в ЗАГСе по адресу: г. Неизвестный, ул. Неизвестная, 123</a:t>
              </a:r>
            </a:p>
          </p:txBody>
        </p:sp>
        <p:sp>
          <p:nvSpPr>
            <p:cNvPr name="TextBox 10" id="10"/>
            <p:cNvSpPr txBox="true"/>
            <p:nvPr/>
          </p:nvSpPr>
          <p:spPr>
            <a:xfrm rot="0">
              <a:off x="0" y="-19050"/>
              <a:ext cx="2016000" cy="257175"/>
            </a:xfrm>
            <a:prstGeom prst="rect">
              <a:avLst/>
            </a:prstGeom>
          </p:spPr>
          <p:txBody>
            <a:bodyPr anchor="t" rtlCol="false" tIns="0" lIns="0" bIns="0" rIns="0">
              <a:spAutoFit/>
            </a:bodyPr>
            <a:lstStyle/>
            <a:p>
              <a:pPr algn="l">
                <a:lnSpc>
                  <a:spcPts val="1440"/>
                </a:lnSpc>
              </a:pPr>
              <a:r>
                <a:rPr lang="en-US" sz="1200" b="true">
                  <a:solidFill>
                    <a:srgbClr val="946673"/>
                  </a:solidFill>
                  <a:latin typeface="Linux Biolinum Bold"/>
                  <a:ea typeface="Linux Biolinum Bold"/>
                  <a:cs typeface="Linux Biolinum Bold"/>
                  <a:sym typeface="Linux Biolinum Bold"/>
                </a:rPr>
                <a:t>01/01/2030</a:t>
              </a:r>
            </a:p>
          </p:txBody>
        </p:sp>
      </p:grpSp>
      <p:sp>
        <p:nvSpPr>
          <p:cNvPr name="Freeform 11" id="11"/>
          <p:cNvSpPr/>
          <p:nvPr/>
        </p:nvSpPr>
        <p:spPr>
          <a:xfrm flipH="false" flipV="false" rot="-1980915">
            <a:off x="-3037881" y="-3204054"/>
            <a:ext cx="3734870" cy="5151545"/>
          </a:xfrm>
          <a:custGeom>
            <a:avLst/>
            <a:gdLst/>
            <a:ahLst/>
            <a:cxnLst/>
            <a:rect r="r" b="b" t="t" l="l"/>
            <a:pathLst>
              <a:path h="5151545" w="3734870">
                <a:moveTo>
                  <a:pt x="0" y="0"/>
                </a:moveTo>
                <a:lnTo>
                  <a:pt x="3734870" y="0"/>
                </a:lnTo>
                <a:lnTo>
                  <a:pt x="3734870" y="5151545"/>
                </a:lnTo>
                <a:lnTo>
                  <a:pt x="0" y="5151545"/>
                </a:lnTo>
                <a:lnTo>
                  <a:pt x="0" y="0"/>
                </a:lnTo>
                <a:close/>
              </a:path>
            </a:pathLst>
          </a:custGeom>
          <a:blipFill>
            <a:blip r:embed="rId5"/>
            <a:stretch>
              <a:fillRect l="0" t="0" r="0" b="0"/>
            </a:stretch>
          </a:blipFill>
        </p:spPr>
      </p:sp>
      <p:sp>
        <p:nvSpPr>
          <p:cNvPr name="TextBox 12" id="12"/>
          <p:cNvSpPr txBox="true"/>
          <p:nvPr/>
        </p:nvSpPr>
        <p:spPr>
          <a:xfrm rot="0">
            <a:off x="378000" y="908764"/>
            <a:ext cx="1075285" cy="387350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>
              <a:lnSpc>
                <a:spcPts val="1019"/>
              </a:lnSpc>
            </a:pPr>
            <a:r>
              <a:rPr lang="en-US" sz="850">
                <a:solidFill>
                  <a:srgbClr val="444444"/>
                </a:solidFill>
                <a:latin typeface="Linux Biolinum"/>
                <a:ea typeface="Linux Biolinum"/>
                <a:cs typeface="Linux Biolinum"/>
                <a:sym typeface="Linux Biolinum"/>
              </a:rPr>
              <a:t>Любовь — это возможность разделить счастье </a:t>
            </a:r>
          </a:p>
        </p:txBody>
      </p:sp>
      <p:grpSp>
        <p:nvGrpSpPr>
          <p:cNvPr name="Group 13" id="13"/>
          <p:cNvGrpSpPr/>
          <p:nvPr/>
        </p:nvGrpSpPr>
        <p:grpSpPr>
          <a:xfrm rot="0">
            <a:off x="378000" y="1660340"/>
            <a:ext cx="1889939" cy="1444576"/>
            <a:chOff x="0" y="0"/>
            <a:chExt cx="2519919" cy="1926101"/>
          </a:xfrm>
        </p:grpSpPr>
        <p:sp>
          <p:nvSpPr>
            <p:cNvPr name="TextBox 14" id="14"/>
            <p:cNvSpPr txBox="true"/>
            <p:nvPr/>
          </p:nvSpPr>
          <p:spPr>
            <a:xfrm rot="0">
              <a:off x="0" y="19050"/>
              <a:ext cx="2519919" cy="1472777"/>
            </a:xfrm>
            <a:prstGeom prst="rect">
              <a:avLst/>
            </a:prstGeom>
          </p:spPr>
          <p:txBody>
            <a:bodyPr anchor="t" rtlCol="false" tIns="0" lIns="0" bIns="0" rIns="0">
              <a:spAutoFit/>
            </a:bodyPr>
            <a:lstStyle/>
            <a:p>
              <a:pPr algn="l">
                <a:lnSpc>
                  <a:spcPts val="2859"/>
                </a:lnSpc>
              </a:pPr>
              <a:r>
                <a:rPr lang="en-US" sz="2599" spc="-25">
                  <a:solidFill>
                    <a:srgbClr val="BF8494"/>
                  </a:solidFill>
                  <a:latin typeface="Bad Script"/>
                  <a:ea typeface="Bad Script"/>
                  <a:cs typeface="Bad Script"/>
                  <a:sym typeface="Bad Script"/>
                </a:rPr>
                <a:t>Маргарита Ермакова </a:t>
              </a:r>
              <a:r>
                <a:rPr lang="en-US" sz="2599" spc="-25">
                  <a:solidFill>
                    <a:srgbClr val="444444"/>
                  </a:solidFill>
                  <a:latin typeface="Bad Script"/>
                  <a:ea typeface="Bad Script"/>
                  <a:cs typeface="Bad Script"/>
                  <a:sym typeface="Bad Script"/>
                </a:rPr>
                <a:t>и</a:t>
              </a:r>
              <a:r>
                <a:rPr lang="en-US" sz="2599" spc="-25">
                  <a:solidFill>
                    <a:srgbClr val="BF8494"/>
                  </a:solidFill>
                  <a:latin typeface="Bad Script"/>
                  <a:ea typeface="Bad Script"/>
                  <a:cs typeface="Bad Script"/>
                  <a:sym typeface="Bad Script"/>
                </a:rPr>
                <a:t> Родион Сысоев</a:t>
              </a:r>
            </a:p>
          </p:txBody>
        </p:sp>
        <p:sp>
          <p:nvSpPr>
            <p:cNvPr name="TextBox 15" id="15"/>
            <p:cNvSpPr txBox="true"/>
            <p:nvPr/>
          </p:nvSpPr>
          <p:spPr>
            <a:xfrm rot="0">
              <a:off x="0" y="1584259"/>
              <a:ext cx="2519919" cy="341842"/>
            </a:xfrm>
            <a:prstGeom prst="rect">
              <a:avLst/>
            </a:prstGeom>
          </p:spPr>
          <p:txBody>
            <a:bodyPr anchor="t" rtlCol="false" tIns="0" lIns="0" bIns="0" rIns="0">
              <a:spAutoFit/>
            </a:bodyPr>
            <a:lstStyle/>
            <a:p>
              <a:pPr algn="l" marL="0" indent="0" lvl="0">
                <a:lnSpc>
                  <a:spcPts val="1049"/>
                </a:lnSpc>
                <a:spcBef>
                  <a:spcPct val="0"/>
                </a:spcBef>
              </a:pPr>
              <a:r>
                <a:rPr lang="en-US" sz="749" u="none">
                  <a:solidFill>
                    <a:srgbClr val="444444"/>
                  </a:solidFill>
                  <a:latin typeface="Linux Biolinum"/>
                  <a:ea typeface="Linux Biolinum"/>
                  <a:cs typeface="Linux Biolinum"/>
                  <a:sym typeface="Linux Biolinum"/>
                </a:rPr>
                <a:t>МЫ РАЗДЕЛИМ НАШЕ</a:t>
              </a:r>
            </a:p>
            <a:p>
              <a:pPr algn="l" marL="0" indent="0" lvl="0">
                <a:lnSpc>
                  <a:spcPts val="1049"/>
                </a:lnSpc>
                <a:spcBef>
                  <a:spcPct val="0"/>
                </a:spcBef>
              </a:pPr>
              <a:r>
                <a:rPr lang="en-US" sz="749" u="none">
                  <a:solidFill>
                    <a:srgbClr val="444444"/>
                  </a:solidFill>
                  <a:latin typeface="Linux Biolinum"/>
                  <a:ea typeface="Linux Biolinum"/>
                  <a:cs typeface="Linux Biolinum"/>
                  <a:sym typeface="Linux Biolinum"/>
                </a:rPr>
                <a:t>СЧАСТЬЕ С ВАМИ</a:t>
              </a:r>
            </a:p>
          </p:txBody>
        </p:sp>
      </p:grp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(4:3)</PresentationFormat>
  <Paragraphs>0</Paragraphs>
  <Slides>0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0</vt:i4>
      </vt:variant>
    </vt:vector>
  </HeadingPairs>
  <TitlesOfParts>
    <vt:vector size="1" baseType="lpstr">
      <vt:lpstr>Office Theme</vt:lpstr>
    </vt:vector>
  </TitlesOfParts>
  <Company/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xsi="http://www.w3.org/2001/XMLSchema-instance">
  <dcterms:created xsi:type="dcterms:W3CDTF">2006-08-16T00:00:00Z</dcterms:created>
  <dc:identifier>DAHDtnB6Hwk</dc:identifier>
  <dcterms:modified xsi:type="dcterms:W3CDTF">2011-08-01T06:04:30Z</dcterms:modified>
  <cp:revision>1</cp:revision>
  <dc:title>Розовое и белое приглашение на свадьбу с белым цветочным рисунком и фото пары</dc:title>
</cp:coreProperties>
</file>