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10693400" cy="7556500"/>
  <p:notesSz cx="6858000" cy="9144000"/>
  <p:embeddedFontLst>
    <p:embeddedFont>
      <p:font typeface="Tex Gyre Schola" charset="1" panose="00000500000000000000"/>
      <p:regular r:id="rId7"/>
    </p:embeddedFont>
    <p:embeddedFont>
      <p:font typeface="Tex Gyre Adventor Bold" charset="1" panose="00000800000000000000"/>
      <p:regular r:id="rId8"/>
    </p:embeddedFont>
    <p:embeddedFont>
      <p:font typeface="Tex Gyre Schola Bold" charset="1" panose="00000800000000000000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slide1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57344" y="509931"/>
            <a:ext cx="9372600" cy="1419186"/>
            <a:chOff x="0" y="0"/>
            <a:chExt cx="12496800" cy="1892248"/>
          </a:xfrm>
        </p:grpSpPr>
        <p:sp>
          <p:nvSpPr>
            <p:cNvPr name="TextBox 3" id="3"/>
            <p:cNvSpPr txBox="true"/>
            <p:nvPr/>
          </p:nvSpPr>
          <p:spPr>
            <a:xfrm rot="0">
              <a:off x="0" y="-123825"/>
              <a:ext cx="12496800" cy="146178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9265"/>
                </a:lnSpc>
              </a:pPr>
              <a:r>
                <a:rPr lang="en-US" sz="6618">
                  <a:solidFill>
                    <a:srgbClr val="5F7278"/>
                  </a:solidFill>
                  <a:latin typeface="Tex Gyre Schola"/>
                  <a:ea typeface="Tex Gyre Schola"/>
                  <a:cs typeface="Tex Gyre Schola"/>
                  <a:sym typeface="Tex Gyre Schola"/>
                </a:rPr>
                <a:t>Жанна Гринева</a:t>
              </a:r>
            </a:p>
          </p:txBody>
        </p:sp>
        <p:sp>
          <p:nvSpPr>
            <p:cNvPr name="TextBox 4" id="4"/>
            <p:cNvSpPr txBox="true"/>
            <p:nvPr/>
          </p:nvSpPr>
          <p:spPr>
            <a:xfrm rot="0">
              <a:off x="0" y="1517044"/>
              <a:ext cx="12496800" cy="38790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70"/>
                </a:lnSpc>
              </a:pPr>
              <a:r>
                <a:rPr lang="en-US" b="true" sz="1764" spc="441">
                  <a:solidFill>
                    <a:srgbClr val="222222"/>
                  </a:solidFill>
                  <a:latin typeface="Tex Gyre Adventor Bold"/>
                  <a:ea typeface="Tex Gyre Adventor Bold"/>
                  <a:cs typeface="Tex Gyre Adventor Bold"/>
                  <a:sym typeface="Tex Gyre Adventor Bold"/>
                </a:rPr>
                <a:t>РАСПИСАНИЕ УРОКОВ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666869" y="5800145"/>
            <a:ext cx="9183991" cy="1249924"/>
            <a:chOff x="0" y="0"/>
            <a:chExt cx="11236778" cy="1529304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1236778" cy="1529304"/>
            </a:xfrm>
            <a:custGeom>
              <a:avLst/>
              <a:gdLst/>
              <a:ahLst/>
              <a:cxnLst/>
              <a:rect r="r" b="b" t="t" l="l"/>
              <a:pathLst>
                <a:path h="1529304" w="11236778">
                  <a:moveTo>
                    <a:pt x="0" y="0"/>
                  </a:moveTo>
                  <a:lnTo>
                    <a:pt x="0" y="1529304"/>
                  </a:lnTo>
                  <a:lnTo>
                    <a:pt x="11236778" y="1529304"/>
                  </a:lnTo>
                  <a:lnTo>
                    <a:pt x="11236778" y="0"/>
                  </a:lnTo>
                  <a:lnTo>
                    <a:pt x="0" y="0"/>
                  </a:lnTo>
                  <a:close/>
                  <a:moveTo>
                    <a:pt x="11175818" y="1468344"/>
                  </a:moveTo>
                  <a:lnTo>
                    <a:pt x="59690" y="1468344"/>
                  </a:lnTo>
                  <a:lnTo>
                    <a:pt x="59690" y="59690"/>
                  </a:lnTo>
                  <a:lnTo>
                    <a:pt x="11175818" y="59690"/>
                  </a:lnTo>
                  <a:lnTo>
                    <a:pt x="11175818" y="1468344"/>
                  </a:lnTo>
                  <a:close/>
                </a:path>
              </a:pathLst>
            </a:custGeom>
            <a:solidFill>
              <a:srgbClr val="5F7278"/>
            </a:solidFill>
          </p:spPr>
        </p:sp>
      </p:grpSp>
      <p:sp>
        <p:nvSpPr>
          <p:cNvPr name="AutoShape 7" id="7"/>
          <p:cNvSpPr/>
          <p:nvPr/>
        </p:nvSpPr>
        <p:spPr>
          <a:xfrm rot="0">
            <a:off x="3849557" y="5519953"/>
            <a:ext cx="2818615" cy="588603"/>
          </a:xfrm>
          <a:prstGeom prst="rect">
            <a:avLst/>
          </a:prstGeom>
          <a:solidFill>
            <a:srgbClr val="5F7278"/>
          </a:solidFill>
        </p:spPr>
      </p:sp>
      <p:sp>
        <p:nvSpPr>
          <p:cNvPr name="TextBox 8" id="8"/>
          <p:cNvSpPr txBox="true"/>
          <p:nvPr/>
        </p:nvSpPr>
        <p:spPr>
          <a:xfrm rot="0">
            <a:off x="4695244" y="5655693"/>
            <a:ext cx="1127242" cy="2980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70"/>
              </a:lnSpc>
            </a:pPr>
            <a:r>
              <a:rPr lang="en-US" b="true" sz="1764" spc="441">
                <a:solidFill>
                  <a:srgbClr val="FFF0C9"/>
                </a:solidFill>
                <a:latin typeface="Tex Gyre Adventor Bold"/>
                <a:ea typeface="Tex Gyre Adventor Bold"/>
                <a:cs typeface="Tex Gyre Adventor Bold"/>
                <a:sym typeface="Tex Gyre Adventor Bold"/>
              </a:rPr>
              <a:t>ПРИМ.</a:t>
            </a:r>
          </a:p>
        </p:txBody>
      </p:sp>
      <p:sp>
        <p:nvSpPr>
          <p:cNvPr name="AutoShape 9" id="9"/>
          <p:cNvSpPr/>
          <p:nvPr/>
        </p:nvSpPr>
        <p:spPr>
          <a:xfrm rot="0">
            <a:off x="676632" y="2123374"/>
            <a:ext cx="9358024" cy="541130"/>
          </a:xfrm>
          <a:prstGeom prst="rect">
            <a:avLst/>
          </a:prstGeom>
          <a:solidFill>
            <a:srgbClr val="EEF0F2"/>
          </a:solidFill>
        </p:spPr>
      </p:sp>
      <p:sp>
        <p:nvSpPr>
          <p:cNvPr name="AutoShape 10" id="10"/>
          <p:cNvSpPr/>
          <p:nvPr/>
        </p:nvSpPr>
        <p:spPr>
          <a:xfrm rot="0">
            <a:off x="676632" y="3007911"/>
            <a:ext cx="9358024" cy="541130"/>
          </a:xfrm>
          <a:prstGeom prst="rect">
            <a:avLst/>
          </a:prstGeom>
          <a:solidFill>
            <a:srgbClr val="EEF0F2"/>
          </a:solidFill>
        </p:spPr>
      </p:sp>
      <p:sp>
        <p:nvSpPr>
          <p:cNvPr name="AutoShape 11" id="11"/>
          <p:cNvSpPr/>
          <p:nvPr/>
        </p:nvSpPr>
        <p:spPr>
          <a:xfrm rot="0">
            <a:off x="676632" y="3892447"/>
            <a:ext cx="9358024" cy="541130"/>
          </a:xfrm>
          <a:prstGeom prst="rect">
            <a:avLst/>
          </a:prstGeom>
          <a:solidFill>
            <a:srgbClr val="EEF0F2"/>
          </a:solidFill>
        </p:spPr>
      </p:sp>
      <p:sp>
        <p:nvSpPr>
          <p:cNvPr name="AutoShape 12" id="12"/>
          <p:cNvSpPr/>
          <p:nvPr/>
        </p:nvSpPr>
        <p:spPr>
          <a:xfrm rot="0">
            <a:off x="676632" y="4776984"/>
            <a:ext cx="9358024" cy="541130"/>
          </a:xfrm>
          <a:prstGeom prst="rect">
            <a:avLst/>
          </a:prstGeom>
          <a:solidFill>
            <a:srgbClr val="EEF0F2"/>
          </a:solidFill>
        </p:spPr>
      </p:sp>
      <p:grpSp>
        <p:nvGrpSpPr>
          <p:cNvPr name="Group 13" id="13"/>
          <p:cNvGrpSpPr/>
          <p:nvPr/>
        </p:nvGrpSpPr>
        <p:grpSpPr>
          <a:xfrm rot="0">
            <a:off x="2092119" y="2123374"/>
            <a:ext cx="6546577" cy="3194740"/>
            <a:chOff x="0" y="0"/>
            <a:chExt cx="8728769" cy="4259653"/>
          </a:xfrm>
        </p:grpSpPr>
        <p:sp>
          <p:nvSpPr>
            <p:cNvPr name="AutoShape 14" id="14"/>
            <p:cNvSpPr/>
            <p:nvPr/>
          </p:nvSpPr>
          <p:spPr>
            <a:xfrm rot="0">
              <a:off x="0" y="0"/>
              <a:ext cx="44349" cy="4234510"/>
            </a:xfrm>
            <a:prstGeom prst="rect">
              <a:avLst/>
            </a:prstGeom>
            <a:solidFill>
              <a:srgbClr val="E0E0DC"/>
            </a:solidFill>
          </p:spPr>
        </p:sp>
        <p:sp>
          <p:nvSpPr>
            <p:cNvPr name="AutoShape 15" id="15"/>
            <p:cNvSpPr/>
            <p:nvPr/>
          </p:nvSpPr>
          <p:spPr>
            <a:xfrm rot="0">
              <a:off x="2171105" y="0"/>
              <a:ext cx="44349" cy="4234510"/>
            </a:xfrm>
            <a:prstGeom prst="rect">
              <a:avLst/>
            </a:prstGeom>
            <a:solidFill>
              <a:srgbClr val="E0E0DC"/>
            </a:solidFill>
          </p:spPr>
        </p:sp>
        <p:sp>
          <p:nvSpPr>
            <p:cNvPr name="AutoShape 16" id="16"/>
            <p:cNvSpPr/>
            <p:nvPr/>
          </p:nvSpPr>
          <p:spPr>
            <a:xfrm rot="0">
              <a:off x="4342210" y="0"/>
              <a:ext cx="44349" cy="4234510"/>
            </a:xfrm>
            <a:prstGeom prst="rect">
              <a:avLst/>
            </a:prstGeom>
            <a:solidFill>
              <a:srgbClr val="E0E0DC"/>
            </a:solidFill>
          </p:spPr>
        </p:sp>
        <p:sp>
          <p:nvSpPr>
            <p:cNvPr name="AutoShape 17" id="17"/>
            <p:cNvSpPr/>
            <p:nvPr/>
          </p:nvSpPr>
          <p:spPr>
            <a:xfrm rot="0">
              <a:off x="6513315" y="25143"/>
              <a:ext cx="44349" cy="4234510"/>
            </a:xfrm>
            <a:prstGeom prst="rect">
              <a:avLst/>
            </a:prstGeom>
            <a:solidFill>
              <a:srgbClr val="E0E0DC"/>
            </a:solidFill>
          </p:spPr>
        </p:sp>
        <p:sp>
          <p:nvSpPr>
            <p:cNvPr name="AutoShape 18" id="18"/>
            <p:cNvSpPr/>
            <p:nvPr/>
          </p:nvSpPr>
          <p:spPr>
            <a:xfrm rot="0">
              <a:off x="8684420" y="0"/>
              <a:ext cx="44349" cy="4234510"/>
            </a:xfrm>
            <a:prstGeom prst="rect">
              <a:avLst/>
            </a:prstGeom>
            <a:solidFill>
              <a:srgbClr val="E0E0DC"/>
            </a:solidFill>
          </p:spPr>
        </p:sp>
      </p:grpSp>
      <p:sp>
        <p:nvSpPr>
          <p:cNvPr name="TextBox 19" id="19"/>
          <p:cNvSpPr txBox="true"/>
          <p:nvPr/>
        </p:nvSpPr>
        <p:spPr>
          <a:xfrm rot="0">
            <a:off x="8754600" y="2244103"/>
            <a:ext cx="1092507" cy="2722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16"/>
              </a:lnSpc>
            </a:pPr>
            <a:r>
              <a:rPr lang="en-US" b="true" sz="1654">
                <a:solidFill>
                  <a:srgbClr val="222222"/>
                </a:solidFill>
                <a:latin typeface="Tex Gyre Schola Bold"/>
                <a:ea typeface="Tex Gyre Schola Bold"/>
                <a:cs typeface="Tex Gyre Schola Bold"/>
                <a:sym typeface="Tex Gyre Schola Bold"/>
              </a:rPr>
              <a:t>ПТ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7079802" y="2244103"/>
            <a:ext cx="1412950" cy="2722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16"/>
              </a:lnSpc>
            </a:pPr>
            <a:r>
              <a:rPr lang="en-US" b="true" sz="1654">
                <a:solidFill>
                  <a:srgbClr val="222222"/>
                </a:solidFill>
                <a:latin typeface="Tex Gyre Schola Bold"/>
                <a:ea typeface="Tex Gyre Schola Bold"/>
                <a:cs typeface="Tex Gyre Schola Bold"/>
                <a:sym typeface="Tex Gyre Schola Bold"/>
              </a:rPr>
              <a:t>ЧТ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5474839" y="2244103"/>
            <a:ext cx="1412950" cy="2722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16"/>
              </a:lnSpc>
            </a:pPr>
            <a:r>
              <a:rPr lang="en-US" b="true" sz="1654">
                <a:solidFill>
                  <a:srgbClr val="222222"/>
                </a:solidFill>
                <a:latin typeface="Tex Gyre Schola Bold"/>
                <a:ea typeface="Tex Gyre Schola Bold"/>
                <a:cs typeface="Tex Gyre Schola Bold"/>
                <a:sym typeface="Tex Gyre Schola Bold"/>
              </a:rPr>
              <a:t>СР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3798667" y="2242660"/>
            <a:ext cx="1412950" cy="2722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16"/>
              </a:lnSpc>
            </a:pPr>
            <a:r>
              <a:rPr lang="en-US" b="true" sz="1654">
                <a:solidFill>
                  <a:srgbClr val="222222"/>
                </a:solidFill>
                <a:latin typeface="Tex Gyre Schola Bold"/>
                <a:ea typeface="Tex Gyre Schola Bold"/>
                <a:cs typeface="Tex Gyre Schola Bold"/>
                <a:sym typeface="Tex Gyre Schola Bold"/>
              </a:rPr>
              <a:t>ВТ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2193705" y="2241938"/>
            <a:ext cx="1412950" cy="2722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16"/>
              </a:lnSpc>
            </a:pPr>
            <a:r>
              <a:rPr lang="en-US" b="true" sz="1654">
                <a:solidFill>
                  <a:srgbClr val="222222"/>
                </a:solidFill>
                <a:latin typeface="Tex Gyre Schola Bold"/>
                <a:ea typeface="Tex Gyre Schola Bold"/>
                <a:cs typeface="Tex Gyre Schola Bold"/>
                <a:sym typeface="Tex Gyre Schola Bold"/>
              </a:rPr>
              <a:t>ПН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676632" y="2238739"/>
            <a:ext cx="1295400" cy="2722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16"/>
              </a:lnSpc>
            </a:pPr>
            <a:r>
              <a:rPr lang="en-US" b="true" sz="1654">
                <a:solidFill>
                  <a:srgbClr val="222222"/>
                </a:solidFill>
                <a:latin typeface="Tex Gyre Schola Bold"/>
                <a:ea typeface="Tex Gyre Schola Bold"/>
                <a:cs typeface="Tex Gyre Schola Bold"/>
                <a:sym typeface="Tex Gyre Schola Bold"/>
              </a:rPr>
              <a:t>ВРЕМЯ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DAHDz6jaTWI</dc:identifier>
  <dcterms:modified xsi:type="dcterms:W3CDTF">2011-08-01T06:04:30Z</dcterms:modified>
  <cp:revision>1</cp:revision>
  <dc:title>Серый Простой Расписание Занятий</dc:title>
</cp:coreProperties>
</file>