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HK Grotesk Medium" charset="1" panose="00000600000000000000"/>
      <p:regular r:id="rId7"/>
    </p:embeddedFont>
    <p:embeddedFont>
      <p:font typeface="HK Grotesk Semi-Bold" charset="1" panose="00000700000000000000"/>
      <p:regular r:id="rId8"/>
    </p:embeddedFont>
    <p:embeddedFont>
      <p:font typeface="Russo One" charset="1" panose="020005030500000200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9840244" y="9636793"/>
            <a:ext cx="1933633" cy="1761363"/>
          </a:xfrm>
          <a:custGeom>
            <a:avLst/>
            <a:gdLst/>
            <a:ahLst/>
            <a:cxnLst/>
            <a:rect r="r" b="b" t="t" l="l"/>
            <a:pathLst>
              <a:path h="1761363" w="1933633">
                <a:moveTo>
                  <a:pt x="0" y="0"/>
                </a:moveTo>
                <a:lnTo>
                  <a:pt x="1933633" y="0"/>
                </a:lnTo>
                <a:lnTo>
                  <a:pt x="1933633" y="1761363"/>
                </a:lnTo>
                <a:lnTo>
                  <a:pt x="0" y="17613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56135" y="7922568"/>
            <a:ext cx="2836873" cy="1471546"/>
            <a:chOff x="0" y="0"/>
            <a:chExt cx="2443525" cy="12675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6350" y="6350"/>
              <a:ext cx="2430825" cy="1254808"/>
            </a:xfrm>
            <a:custGeom>
              <a:avLst/>
              <a:gdLst/>
              <a:ahLst/>
              <a:cxnLst/>
              <a:rect r="r" b="b" t="t" l="l"/>
              <a:pathLst>
                <a:path h="1254808" w="2430825">
                  <a:moveTo>
                    <a:pt x="0" y="0"/>
                  </a:moveTo>
                  <a:lnTo>
                    <a:pt x="2430825" y="0"/>
                  </a:lnTo>
                  <a:lnTo>
                    <a:pt x="2430825" y="1254808"/>
                  </a:lnTo>
                  <a:lnTo>
                    <a:pt x="0" y="1254808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43525" cy="1267508"/>
            </a:xfrm>
            <a:custGeom>
              <a:avLst/>
              <a:gdLst/>
              <a:ahLst/>
              <a:cxnLst/>
              <a:rect r="r" b="b" t="t" l="l"/>
              <a:pathLst>
                <a:path h="1267508" w="2443525">
                  <a:moveTo>
                    <a:pt x="6350" y="1267508"/>
                  </a:moveTo>
                  <a:lnTo>
                    <a:pt x="0" y="1267508"/>
                  </a:lnTo>
                  <a:lnTo>
                    <a:pt x="0" y="0"/>
                  </a:lnTo>
                  <a:lnTo>
                    <a:pt x="2443525" y="0"/>
                  </a:lnTo>
                  <a:lnTo>
                    <a:pt x="2443525" y="1267508"/>
                  </a:lnTo>
                  <a:lnTo>
                    <a:pt x="6350" y="1267508"/>
                  </a:lnTo>
                  <a:close/>
                  <a:moveTo>
                    <a:pt x="12700" y="12700"/>
                  </a:moveTo>
                  <a:lnTo>
                    <a:pt x="12700" y="1254808"/>
                  </a:lnTo>
                  <a:lnTo>
                    <a:pt x="2430825" y="1254808"/>
                  </a:lnTo>
                  <a:lnTo>
                    <a:pt x="2430825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39700" y="140970"/>
              <a:ext cx="2162855" cy="986838"/>
            </a:xfrm>
            <a:custGeom>
              <a:avLst/>
              <a:gdLst/>
              <a:ahLst/>
              <a:cxnLst/>
              <a:rect r="r" b="b" t="t" l="l"/>
              <a:pathLst>
                <a:path h="986838" w="2162855">
                  <a:moveTo>
                    <a:pt x="0" y="0"/>
                  </a:moveTo>
                  <a:lnTo>
                    <a:pt x="2162855" y="0"/>
                  </a:lnTo>
                  <a:lnTo>
                    <a:pt x="2162855" y="986838"/>
                  </a:lnTo>
                  <a:lnTo>
                    <a:pt x="0" y="986838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5613610" y="7922568"/>
            <a:ext cx="2836873" cy="1471546"/>
            <a:chOff x="0" y="0"/>
            <a:chExt cx="2443525" cy="126750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50" y="6350"/>
              <a:ext cx="2430825" cy="1254808"/>
            </a:xfrm>
            <a:custGeom>
              <a:avLst/>
              <a:gdLst/>
              <a:ahLst/>
              <a:cxnLst/>
              <a:rect r="r" b="b" t="t" l="l"/>
              <a:pathLst>
                <a:path h="1254808" w="2430825">
                  <a:moveTo>
                    <a:pt x="0" y="0"/>
                  </a:moveTo>
                  <a:lnTo>
                    <a:pt x="2430825" y="0"/>
                  </a:lnTo>
                  <a:lnTo>
                    <a:pt x="2430825" y="1254808"/>
                  </a:lnTo>
                  <a:lnTo>
                    <a:pt x="0" y="1254808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43525" cy="1267508"/>
            </a:xfrm>
            <a:custGeom>
              <a:avLst/>
              <a:gdLst/>
              <a:ahLst/>
              <a:cxnLst/>
              <a:rect r="r" b="b" t="t" l="l"/>
              <a:pathLst>
                <a:path h="1267508" w="2443525">
                  <a:moveTo>
                    <a:pt x="6350" y="1267508"/>
                  </a:moveTo>
                  <a:lnTo>
                    <a:pt x="0" y="1267508"/>
                  </a:lnTo>
                  <a:lnTo>
                    <a:pt x="0" y="0"/>
                  </a:lnTo>
                  <a:lnTo>
                    <a:pt x="2443525" y="0"/>
                  </a:lnTo>
                  <a:lnTo>
                    <a:pt x="2443525" y="1267508"/>
                  </a:lnTo>
                  <a:lnTo>
                    <a:pt x="6350" y="1267508"/>
                  </a:lnTo>
                  <a:close/>
                  <a:moveTo>
                    <a:pt x="12700" y="12700"/>
                  </a:moveTo>
                  <a:lnTo>
                    <a:pt x="12700" y="1254808"/>
                  </a:lnTo>
                  <a:lnTo>
                    <a:pt x="2430825" y="1254808"/>
                  </a:lnTo>
                  <a:lnTo>
                    <a:pt x="2430825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39700" y="140970"/>
              <a:ext cx="2162855" cy="986838"/>
            </a:xfrm>
            <a:custGeom>
              <a:avLst/>
              <a:gdLst/>
              <a:ahLst/>
              <a:cxnLst/>
              <a:rect r="r" b="b" t="t" l="l"/>
              <a:pathLst>
                <a:path h="986838" w="2162855">
                  <a:moveTo>
                    <a:pt x="0" y="0"/>
                  </a:moveTo>
                  <a:lnTo>
                    <a:pt x="2162855" y="0"/>
                  </a:lnTo>
                  <a:lnTo>
                    <a:pt x="2162855" y="986838"/>
                  </a:lnTo>
                  <a:lnTo>
                    <a:pt x="0" y="986838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8671084" y="7922568"/>
            <a:ext cx="2836873" cy="1471546"/>
            <a:chOff x="0" y="0"/>
            <a:chExt cx="2443525" cy="126750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6350" y="6350"/>
              <a:ext cx="2430825" cy="1254808"/>
            </a:xfrm>
            <a:custGeom>
              <a:avLst/>
              <a:gdLst/>
              <a:ahLst/>
              <a:cxnLst/>
              <a:rect r="r" b="b" t="t" l="l"/>
              <a:pathLst>
                <a:path h="1254808" w="2430825">
                  <a:moveTo>
                    <a:pt x="0" y="0"/>
                  </a:moveTo>
                  <a:lnTo>
                    <a:pt x="2430825" y="0"/>
                  </a:lnTo>
                  <a:lnTo>
                    <a:pt x="2430825" y="1254808"/>
                  </a:lnTo>
                  <a:lnTo>
                    <a:pt x="0" y="1254808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443525" cy="1267508"/>
            </a:xfrm>
            <a:custGeom>
              <a:avLst/>
              <a:gdLst/>
              <a:ahLst/>
              <a:cxnLst/>
              <a:rect r="r" b="b" t="t" l="l"/>
              <a:pathLst>
                <a:path h="1267508" w="2443525">
                  <a:moveTo>
                    <a:pt x="6350" y="1267508"/>
                  </a:moveTo>
                  <a:lnTo>
                    <a:pt x="0" y="1267508"/>
                  </a:lnTo>
                  <a:lnTo>
                    <a:pt x="0" y="0"/>
                  </a:lnTo>
                  <a:lnTo>
                    <a:pt x="2443525" y="0"/>
                  </a:lnTo>
                  <a:lnTo>
                    <a:pt x="2443525" y="1267508"/>
                  </a:lnTo>
                  <a:lnTo>
                    <a:pt x="6350" y="1267508"/>
                  </a:lnTo>
                  <a:close/>
                  <a:moveTo>
                    <a:pt x="12700" y="12700"/>
                  </a:moveTo>
                  <a:lnTo>
                    <a:pt x="12700" y="1254808"/>
                  </a:lnTo>
                  <a:lnTo>
                    <a:pt x="2430825" y="1254808"/>
                  </a:lnTo>
                  <a:lnTo>
                    <a:pt x="2430825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39700" y="140970"/>
              <a:ext cx="2162855" cy="986838"/>
            </a:xfrm>
            <a:custGeom>
              <a:avLst/>
              <a:gdLst/>
              <a:ahLst/>
              <a:cxnLst/>
              <a:rect r="r" b="b" t="t" l="l"/>
              <a:pathLst>
                <a:path h="986838" w="2162855">
                  <a:moveTo>
                    <a:pt x="0" y="0"/>
                  </a:moveTo>
                  <a:lnTo>
                    <a:pt x="2162855" y="0"/>
                  </a:lnTo>
                  <a:lnTo>
                    <a:pt x="2162855" y="986838"/>
                  </a:lnTo>
                  <a:lnTo>
                    <a:pt x="0" y="986838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1728559" y="7922568"/>
            <a:ext cx="2836873" cy="1471546"/>
            <a:chOff x="0" y="0"/>
            <a:chExt cx="2443525" cy="126750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" y="6350"/>
              <a:ext cx="2430825" cy="1254808"/>
            </a:xfrm>
            <a:custGeom>
              <a:avLst/>
              <a:gdLst/>
              <a:ahLst/>
              <a:cxnLst/>
              <a:rect r="r" b="b" t="t" l="l"/>
              <a:pathLst>
                <a:path h="1254808" w="2430825">
                  <a:moveTo>
                    <a:pt x="0" y="0"/>
                  </a:moveTo>
                  <a:lnTo>
                    <a:pt x="2430825" y="0"/>
                  </a:lnTo>
                  <a:lnTo>
                    <a:pt x="2430825" y="1254808"/>
                  </a:lnTo>
                  <a:lnTo>
                    <a:pt x="0" y="1254808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43525" cy="1267508"/>
            </a:xfrm>
            <a:custGeom>
              <a:avLst/>
              <a:gdLst/>
              <a:ahLst/>
              <a:cxnLst/>
              <a:rect r="r" b="b" t="t" l="l"/>
              <a:pathLst>
                <a:path h="1267508" w="2443525">
                  <a:moveTo>
                    <a:pt x="6350" y="1267508"/>
                  </a:moveTo>
                  <a:lnTo>
                    <a:pt x="0" y="1267508"/>
                  </a:lnTo>
                  <a:lnTo>
                    <a:pt x="0" y="0"/>
                  </a:lnTo>
                  <a:lnTo>
                    <a:pt x="2443525" y="0"/>
                  </a:lnTo>
                  <a:lnTo>
                    <a:pt x="2443525" y="1267508"/>
                  </a:lnTo>
                  <a:lnTo>
                    <a:pt x="6350" y="1267508"/>
                  </a:lnTo>
                  <a:close/>
                  <a:moveTo>
                    <a:pt x="12700" y="12700"/>
                  </a:moveTo>
                  <a:lnTo>
                    <a:pt x="12700" y="1254808"/>
                  </a:lnTo>
                  <a:lnTo>
                    <a:pt x="2430825" y="1254808"/>
                  </a:lnTo>
                  <a:lnTo>
                    <a:pt x="2430825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39700" y="140970"/>
              <a:ext cx="2162855" cy="986838"/>
            </a:xfrm>
            <a:custGeom>
              <a:avLst/>
              <a:gdLst/>
              <a:ahLst/>
              <a:cxnLst/>
              <a:rect r="r" b="b" t="t" l="l"/>
              <a:pathLst>
                <a:path h="986838" w="2162855">
                  <a:moveTo>
                    <a:pt x="0" y="0"/>
                  </a:moveTo>
                  <a:lnTo>
                    <a:pt x="2162855" y="0"/>
                  </a:lnTo>
                  <a:lnTo>
                    <a:pt x="2162855" y="986838"/>
                  </a:lnTo>
                  <a:lnTo>
                    <a:pt x="0" y="986838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4786034" y="7922568"/>
            <a:ext cx="2836873" cy="1471546"/>
            <a:chOff x="0" y="0"/>
            <a:chExt cx="2443525" cy="126750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6350" y="6350"/>
              <a:ext cx="2430825" cy="1254808"/>
            </a:xfrm>
            <a:custGeom>
              <a:avLst/>
              <a:gdLst/>
              <a:ahLst/>
              <a:cxnLst/>
              <a:rect r="r" b="b" t="t" l="l"/>
              <a:pathLst>
                <a:path h="1254808" w="2430825">
                  <a:moveTo>
                    <a:pt x="0" y="0"/>
                  </a:moveTo>
                  <a:lnTo>
                    <a:pt x="2430825" y="0"/>
                  </a:lnTo>
                  <a:lnTo>
                    <a:pt x="2430825" y="1254808"/>
                  </a:lnTo>
                  <a:lnTo>
                    <a:pt x="0" y="1254808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443525" cy="1267508"/>
            </a:xfrm>
            <a:custGeom>
              <a:avLst/>
              <a:gdLst/>
              <a:ahLst/>
              <a:cxnLst/>
              <a:rect r="r" b="b" t="t" l="l"/>
              <a:pathLst>
                <a:path h="1267508" w="2443525">
                  <a:moveTo>
                    <a:pt x="6350" y="1267508"/>
                  </a:moveTo>
                  <a:lnTo>
                    <a:pt x="0" y="1267508"/>
                  </a:lnTo>
                  <a:lnTo>
                    <a:pt x="0" y="0"/>
                  </a:lnTo>
                  <a:lnTo>
                    <a:pt x="2443525" y="0"/>
                  </a:lnTo>
                  <a:lnTo>
                    <a:pt x="2443525" y="1267508"/>
                  </a:lnTo>
                  <a:lnTo>
                    <a:pt x="6350" y="1267508"/>
                  </a:lnTo>
                  <a:close/>
                  <a:moveTo>
                    <a:pt x="12700" y="12700"/>
                  </a:moveTo>
                  <a:lnTo>
                    <a:pt x="12700" y="1254808"/>
                  </a:lnTo>
                  <a:lnTo>
                    <a:pt x="2430825" y="1254808"/>
                  </a:lnTo>
                  <a:lnTo>
                    <a:pt x="2430825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139700" y="140970"/>
              <a:ext cx="2162855" cy="986838"/>
            </a:xfrm>
            <a:custGeom>
              <a:avLst/>
              <a:gdLst/>
              <a:ahLst/>
              <a:cxnLst/>
              <a:rect r="r" b="b" t="t" l="l"/>
              <a:pathLst>
                <a:path h="986838" w="2162855">
                  <a:moveTo>
                    <a:pt x="0" y="0"/>
                  </a:moveTo>
                  <a:lnTo>
                    <a:pt x="2162855" y="0"/>
                  </a:lnTo>
                  <a:lnTo>
                    <a:pt x="2162855" y="986838"/>
                  </a:lnTo>
                  <a:lnTo>
                    <a:pt x="0" y="986838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2556135" y="2789193"/>
            <a:ext cx="2836873" cy="1471546"/>
            <a:chOff x="0" y="0"/>
            <a:chExt cx="2443525" cy="126750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6350" y="6350"/>
              <a:ext cx="2430825" cy="1254808"/>
            </a:xfrm>
            <a:custGeom>
              <a:avLst/>
              <a:gdLst/>
              <a:ahLst/>
              <a:cxnLst/>
              <a:rect r="r" b="b" t="t" l="l"/>
              <a:pathLst>
                <a:path h="1254808" w="2430825">
                  <a:moveTo>
                    <a:pt x="0" y="0"/>
                  </a:moveTo>
                  <a:lnTo>
                    <a:pt x="2430825" y="0"/>
                  </a:lnTo>
                  <a:lnTo>
                    <a:pt x="2430825" y="1254808"/>
                  </a:lnTo>
                  <a:lnTo>
                    <a:pt x="0" y="1254808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443525" cy="1267508"/>
            </a:xfrm>
            <a:custGeom>
              <a:avLst/>
              <a:gdLst/>
              <a:ahLst/>
              <a:cxnLst/>
              <a:rect r="r" b="b" t="t" l="l"/>
              <a:pathLst>
                <a:path h="1267508" w="2443525">
                  <a:moveTo>
                    <a:pt x="6350" y="1267508"/>
                  </a:moveTo>
                  <a:lnTo>
                    <a:pt x="0" y="1267508"/>
                  </a:lnTo>
                  <a:lnTo>
                    <a:pt x="0" y="0"/>
                  </a:lnTo>
                  <a:lnTo>
                    <a:pt x="2443525" y="0"/>
                  </a:lnTo>
                  <a:lnTo>
                    <a:pt x="2443525" y="1267508"/>
                  </a:lnTo>
                  <a:lnTo>
                    <a:pt x="6350" y="1267508"/>
                  </a:lnTo>
                  <a:close/>
                  <a:moveTo>
                    <a:pt x="12700" y="12700"/>
                  </a:moveTo>
                  <a:lnTo>
                    <a:pt x="12700" y="1254808"/>
                  </a:lnTo>
                  <a:lnTo>
                    <a:pt x="2430825" y="1254808"/>
                  </a:lnTo>
                  <a:lnTo>
                    <a:pt x="2430825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39700" y="140970"/>
              <a:ext cx="2162855" cy="986838"/>
            </a:xfrm>
            <a:custGeom>
              <a:avLst/>
              <a:gdLst/>
              <a:ahLst/>
              <a:cxnLst/>
              <a:rect r="r" b="b" t="t" l="l"/>
              <a:pathLst>
                <a:path h="986838" w="2162855">
                  <a:moveTo>
                    <a:pt x="0" y="0"/>
                  </a:moveTo>
                  <a:lnTo>
                    <a:pt x="2162855" y="0"/>
                  </a:lnTo>
                  <a:lnTo>
                    <a:pt x="2162855" y="986838"/>
                  </a:lnTo>
                  <a:lnTo>
                    <a:pt x="0" y="986838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5613610" y="2789193"/>
            <a:ext cx="2836873" cy="1471546"/>
            <a:chOff x="0" y="0"/>
            <a:chExt cx="2443525" cy="1267508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6350" y="6350"/>
              <a:ext cx="2430825" cy="1254808"/>
            </a:xfrm>
            <a:custGeom>
              <a:avLst/>
              <a:gdLst/>
              <a:ahLst/>
              <a:cxnLst/>
              <a:rect r="r" b="b" t="t" l="l"/>
              <a:pathLst>
                <a:path h="1254808" w="2430825">
                  <a:moveTo>
                    <a:pt x="0" y="0"/>
                  </a:moveTo>
                  <a:lnTo>
                    <a:pt x="2430825" y="0"/>
                  </a:lnTo>
                  <a:lnTo>
                    <a:pt x="2430825" y="1254808"/>
                  </a:lnTo>
                  <a:lnTo>
                    <a:pt x="0" y="1254808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443525" cy="1267508"/>
            </a:xfrm>
            <a:custGeom>
              <a:avLst/>
              <a:gdLst/>
              <a:ahLst/>
              <a:cxnLst/>
              <a:rect r="r" b="b" t="t" l="l"/>
              <a:pathLst>
                <a:path h="1267508" w="2443525">
                  <a:moveTo>
                    <a:pt x="6350" y="1267508"/>
                  </a:moveTo>
                  <a:lnTo>
                    <a:pt x="0" y="1267508"/>
                  </a:lnTo>
                  <a:lnTo>
                    <a:pt x="0" y="0"/>
                  </a:lnTo>
                  <a:lnTo>
                    <a:pt x="2443525" y="0"/>
                  </a:lnTo>
                  <a:lnTo>
                    <a:pt x="2443525" y="1267508"/>
                  </a:lnTo>
                  <a:lnTo>
                    <a:pt x="6350" y="1267508"/>
                  </a:lnTo>
                  <a:close/>
                  <a:moveTo>
                    <a:pt x="12700" y="12700"/>
                  </a:moveTo>
                  <a:lnTo>
                    <a:pt x="12700" y="1254808"/>
                  </a:lnTo>
                  <a:lnTo>
                    <a:pt x="2430825" y="1254808"/>
                  </a:lnTo>
                  <a:lnTo>
                    <a:pt x="2430825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139700" y="140970"/>
              <a:ext cx="2162855" cy="986838"/>
            </a:xfrm>
            <a:custGeom>
              <a:avLst/>
              <a:gdLst/>
              <a:ahLst/>
              <a:cxnLst/>
              <a:rect r="r" b="b" t="t" l="l"/>
              <a:pathLst>
                <a:path h="986838" w="2162855">
                  <a:moveTo>
                    <a:pt x="0" y="0"/>
                  </a:moveTo>
                  <a:lnTo>
                    <a:pt x="2162855" y="0"/>
                  </a:lnTo>
                  <a:lnTo>
                    <a:pt x="2162855" y="986838"/>
                  </a:lnTo>
                  <a:lnTo>
                    <a:pt x="0" y="986838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8671084" y="2789193"/>
            <a:ext cx="2836873" cy="1471546"/>
            <a:chOff x="0" y="0"/>
            <a:chExt cx="2443525" cy="1267508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6350" y="6350"/>
              <a:ext cx="2430825" cy="1254808"/>
            </a:xfrm>
            <a:custGeom>
              <a:avLst/>
              <a:gdLst/>
              <a:ahLst/>
              <a:cxnLst/>
              <a:rect r="r" b="b" t="t" l="l"/>
              <a:pathLst>
                <a:path h="1254808" w="2430825">
                  <a:moveTo>
                    <a:pt x="0" y="0"/>
                  </a:moveTo>
                  <a:lnTo>
                    <a:pt x="2430825" y="0"/>
                  </a:lnTo>
                  <a:lnTo>
                    <a:pt x="2430825" y="1254808"/>
                  </a:lnTo>
                  <a:lnTo>
                    <a:pt x="0" y="1254808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443525" cy="1267508"/>
            </a:xfrm>
            <a:custGeom>
              <a:avLst/>
              <a:gdLst/>
              <a:ahLst/>
              <a:cxnLst/>
              <a:rect r="r" b="b" t="t" l="l"/>
              <a:pathLst>
                <a:path h="1267508" w="2443525">
                  <a:moveTo>
                    <a:pt x="6350" y="1267508"/>
                  </a:moveTo>
                  <a:lnTo>
                    <a:pt x="0" y="1267508"/>
                  </a:lnTo>
                  <a:lnTo>
                    <a:pt x="0" y="0"/>
                  </a:lnTo>
                  <a:lnTo>
                    <a:pt x="2443525" y="0"/>
                  </a:lnTo>
                  <a:lnTo>
                    <a:pt x="2443525" y="1267508"/>
                  </a:lnTo>
                  <a:lnTo>
                    <a:pt x="6350" y="1267508"/>
                  </a:lnTo>
                  <a:close/>
                  <a:moveTo>
                    <a:pt x="12700" y="12700"/>
                  </a:moveTo>
                  <a:lnTo>
                    <a:pt x="12700" y="1254808"/>
                  </a:lnTo>
                  <a:lnTo>
                    <a:pt x="2430825" y="1254808"/>
                  </a:lnTo>
                  <a:lnTo>
                    <a:pt x="2430825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139700" y="140970"/>
              <a:ext cx="2162855" cy="986838"/>
            </a:xfrm>
            <a:custGeom>
              <a:avLst/>
              <a:gdLst/>
              <a:ahLst/>
              <a:cxnLst/>
              <a:rect r="r" b="b" t="t" l="l"/>
              <a:pathLst>
                <a:path h="986838" w="2162855">
                  <a:moveTo>
                    <a:pt x="0" y="0"/>
                  </a:moveTo>
                  <a:lnTo>
                    <a:pt x="2162855" y="0"/>
                  </a:lnTo>
                  <a:lnTo>
                    <a:pt x="2162855" y="986838"/>
                  </a:lnTo>
                  <a:lnTo>
                    <a:pt x="0" y="986838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1728559" y="2789193"/>
            <a:ext cx="2836873" cy="1471546"/>
            <a:chOff x="0" y="0"/>
            <a:chExt cx="2443525" cy="1267508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6350" y="6350"/>
              <a:ext cx="2430825" cy="1254808"/>
            </a:xfrm>
            <a:custGeom>
              <a:avLst/>
              <a:gdLst/>
              <a:ahLst/>
              <a:cxnLst/>
              <a:rect r="r" b="b" t="t" l="l"/>
              <a:pathLst>
                <a:path h="1254808" w="2430825">
                  <a:moveTo>
                    <a:pt x="0" y="0"/>
                  </a:moveTo>
                  <a:lnTo>
                    <a:pt x="2430825" y="0"/>
                  </a:lnTo>
                  <a:lnTo>
                    <a:pt x="2430825" y="1254808"/>
                  </a:lnTo>
                  <a:lnTo>
                    <a:pt x="0" y="1254808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2443525" cy="1267508"/>
            </a:xfrm>
            <a:custGeom>
              <a:avLst/>
              <a:gdLst/>
              <a:ahLst/>
              <a:cxnLst/>
              <a:rect r="r" b="b" t="t" l="l"/>
              <a:pathLst>
                <a:path h="1267508" w="2443525">
                  <a:moveTo>
                    <a:pt x="6350" y="1267508"/>
                  </a:moveTo>
                  <a:lnTo>
                    <a:pt x="0" y="1267508"/>
                  </a:lnTo>
                  <a:lnTo>
                    <a:pt x="0" y="0"/>
                  </a:lnTo>
                  <a:lnTo>
                    <a:pt x="2443525" y="0"/>
                  </a:lnTo>
                  <a:lnTo>
                    <a:pt x="2443525" y="1267508"/>
                  </a:lnTo>
                  <a:lnTo>
                    <a:pt x="6350" y="1267508"/>
                  </a:lnTo>
                  <a:close/>
                  <a:moveTo>
                    <a:pt x="12700" y="12700"/>
                  </a:moveTo>
                  <a:lnTo>
                    <a:pt x="12700" y="1254808"/>
                  </a:lnTo>
                  <a:lnTo>
                    <a:pt x="2430825" y="1254808"/>
                  </a:lnTo>
                  <a:lnTo>
                    <a:pt x="2430825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139700" y="140970"/>
              <a:ext cx="2162855" cy="986838"/>
            </a:xfrm>
            <a:custGeom>
              <a:avLst/>
              <a:gdLst/>
              <a:ahLst/>
              <a:cxnLst/>
              <a:rect r="r" b="b" t="t" l="l"/>
              <a:pathLst>
                <a:path h="986838" w="2162855">
                  <a:moveTo>
                    <a:pt x="0" y="0"/>
                  </a:moveTo>
                  <a:lnTo>
                    <a:pt x="2162855" y="0"/>
                  </a:lnTo>
                  <a:lnTo>
                    <a:pt x="2162855" y="986838"/>
                  </a:lnTo>
                  <a:lnTo>
                    <a:pt x="0" y="986838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14786034" y="2789193"/>
            <a:ext cx="2836873" cy="1471546"/>
            <a:chOff x="0" y="0"/>
            <a:chExt cx="2443525" cy="1267508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6350" y="6350"/>
              <a:ext cx="2430825" cy="1254808"/>
            </a:xfrm>
            <a:custGeom>
              <a:avLst/>
              <a:gdLst/>
              <a:ahLst/>
              <a:cxnLst/>
              <a:rect r="r" b="b" t="t" l="l"/>
              <a:pathLst>
                <a:path h="1254808" w="2430825">
                  <a:moveTo>
                    <a:pt x="0" y="0"/>
                  </a:moveTo>
                  <a:lnTo>
                    <a:pt x="2430825" y="0"/>
                  </a:lnTo>
                  <a:lnTo>
                    <a:pt x="2430825" y="1254808"/>
                  </a:lnTo>
                  <a:lnTo>
                    <a:pt x="0" y="1254808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2443525" cy="1267508"/>
            </a:xfrm>
            <a:custGeom>
              <a:avLst/>
              <a:gdLst/>
              <a:ahLst/>
              <a:cxnLst/>
              <a:rect r="r" b="b" t="t" l="l"/>
              <a:pathLst>
                <a:path h="1267508" w="2443525">
                  <a:moveTo>
                    <a:pt x="6350" y="1267508"/>
                  </a:moveTo>
                  <a:lnTo>
                    <a:pt x="0" y="1267508"/>
                  </a:lnTo>
                  <a:lnTo>
                    <a:pt x="0" y="0"/>
                  </a:lnTo>
                  <a:lnTo>
                    <a:pt x="2443525" y="0"/>
                  </a:lnTo>
                  <a:lnTo>
                    <a:pt x="2443525" y="1267508"/>
                  </a:lnTo>
                  <a:lnTo>
                    <a:pt x="6350" y="1267508"/>
                  </a:lnTo>
                  <a:close/>
                  <a:moveTo>
                    <a:pt x="12700" y="12700"/>
                  </a:moveTo>
                  <a:lnTo>
                    <a:pt x="12700" y="1254808"/>
                  </a:lnTo>
                  <a:lnTo>
                    <a:pt x="2430825" y="1254808"/>
                  </a:lnTo>
                  <a:lnTo>
                    <a:pt x="2430825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139700" y="140970"/>
              <a:ext cx="2162855" cy="986838"/>
            </a:xfrm>
            <a:custGeom>
              <a:avLst/>
              <a:gdLst/>
              <a:ahLst/>
              <a:cxnLst/>
              <a:rect r="r" b="b" t="t" l="l"/>
              <a:pathLst>
                <a:path h="986838" w="2162855">
                  <a:moveTo>
                    <a:pt x="0" y="0"/>
                  </a:moveTo>
                  <a:lnTo>
                    <a:pt x="2162855" y="0"/>
                  </a:lnTo>
                  <a:lnTo>
                    <a:pt x="2162855" y="986838"/>
                  </a:lnTo>
                  <a:lnTo>
                    <a:pt x="0" y="986838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sp>
        <p:nvSpPr>
          <p:cNvPr name="TextBox 43" id="43"/>
          <p:cNvSpPr txBox="true"/>
          <p:nvPr/>
        </p:nvSpPr>
        <p:spPr>
          <a:xfrm rot="0">
            <a:off x="11751608" y="990502"/>
            <a:ext cx="1395388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50"/>
              </a:lnSpc>
            </a:pPr>
            <a:r>
              <a:rPr lang="en-US" b="true" sz="1700" spc="204">
                <a:solidFill>
                  <a:srgbClr val="494949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НЕДЕЛЯ №</a:t>
            </a:r>
          </a:p>
        </p:txBody>
      </p:sp>
      <p:grpSp>
        <p:nvGrpSpPr>
          <p:cNvPr name="Group 44" id="44"/>
          <p:cNvGrpSpPr/>
          <p:nvPr/>
        </p:nvGrpSpPr>
        <p:grpSpPr>
          <a:xfrm rot="0">
            <a:off x="11751608" y="1243500"/>
            <a:ext cx="2799658" cy="217498"/>
            <a:chOff x="0" y="0"/>
            <a:chExt cx="7356395" cy="5715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255270"/>
              <a:ext cx="7356395" cy="69850"/>
            </a:xfrm>
            <a:custGeom>
              <a:avLst/>
              <a:gdLst/>
              <a:ahLst/>
              <a:cxnLst/>
              <a:rect r="r" b="b" t="t" l="l"/>
              <a:pathLst>
                <a:path h="69850" w="7356395">
                  <a:moveTo>
                    <a:pt x="7065565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7356395" y="69850"/>
                  </a:lnTo>
                  <a:lnTo>
                    <a:pt x="7356395" y="0"/>
                  </a:lnTo>
                  <a:close/>
                </a:path>
              </a:pathLst>
            </a:custGeom>
            <a:solidFill>
              <a:srgbClr val="494949"/>
            </a:solidFill>
          </p:spPr>
        </p:sp>
      </p:grpSp>
      <p:grpSp>
        <p:nvGrpSpPr>
          <p:cNvPr name="Group 46" id="46"/>
          <p:cNvGrpSpPr/>
          <p:nvPr/>
        </p:nvGrpSpPr>
        <p:grpSpPr>
          <a:xfrm rot="0">
            <a:off x="2565141" y="1831453"/>
            <a:ext cx="2822479" cy="685180"/>
            <a:chOff x="0" y="0"/>
            <a:chExt cx="2857618" cy="69371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2857618" cy="693710"/>
            </a:xfrm>
            <a:custGeom>
              <a:avLst/>
              <a:gdLst/>
              <a:ahLst/>
              <a:cxnLst/>
              <a:rect r="r" b="b" t="t" l="l"/>
              <a:pathLst>
                <a:path h="693710" w="2857618">
                  <a:moveTo>
                    <a:pt x="0" y="0"/>
                  </a:moveTo>
                  <a:lnTo>
                    <a:pt x="2857618" y="0"/>
                  </a:lnTo>
                  <a:lnTo>
                    <a:pt x="2857618" y="693710"/>
                  </a:lnTo>
                  <a:lnTo>
                    <a:pt x="0" y="693710"/>
                  </a:lnTo>
                  <a:close/>
                </a:path>
              </a:pathLst>
            </a:custGeom>
            <a:solidFill>
              <a:srgbClr val="F5CC7C"/>
            </a:solidFill>
          </p:spPr>
        </p:sp>
      </p:grpSp>
      <p:grpSp>
        <p:nvGrpSpPr>
          <p:cNvPr name="Group 48" id="48"/>
          <p:cNvGrpSpPr/>
          <p:nvPr/>
        </p:nvGrpSpPr>
        <p:grpSpPr>
          <a:xfrm rot="0">
            <a:off x="5623962" y="1831453"/>
            <a:ext cx="2832481" cy="685180"/>
            <a:chOff x="0" y="0"/>
            <a:chExt cx="2867744" cy="69371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2867744" cy="693710"/>
            </a:xfrm>
            <a:custGeom>
              <a:avLst/>
              <a:gdLst/>
              <a:ahLst/>
              <a:cxnLst/>
              <a:rect r="r" b="b" t="t" l="l"/>
              <a:pathLst>
                <a:path h="693710" w="2867744">
                  <a:moveTo>
                    <a:pt x="0" y="0"/>
                  </a:moveTo>
                  <a:lnTo>
                    <a:pt x="2867744" y="0"/>
                  </a:lnTo>
                  <a:lnTo>
                    <a:pt x="2867744" y="693710"/>
                  </a:lnTo>
                  <a:lnTo>
                    <a:pt x="0" y="693710"/>
                  </a:lnTo>
                  <a:close/>
                </a:path>
              </a:pathLst>
            </a:custGeom>
            <a:solidFill>
              <a:srgbClr val="F5CC7C"/>
            </a:solidFill>
          </p:spPr>
        </p:sp>
      </p:grpSp>
      <p:grpSp>
        <p:nvGrpSpPr>
          <p:cNvPr name="Group 50" id="50"/>
          <p:cNvGrpSpPr/>
          <p:nvPr/>
        </p:nvGrpSpPr>
        <p:grpSpPr>
          <a:xfrm rot="0">
            <a:off x="8672782" y="1831453"/>
            <a:ext cx="2832481" cy="685180"/>
            <a:chOff x="0" y="0"/>
            <a:chExt cx="2867744" cy="69371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2867744" cy="693710"/>
            </a:xfrm>
            <a:custGeom>
              <a:avLst/>
              <a:gdLst/>
              <a:ahLst/>
              <a:cxnLst/>
              <a:rect r="r" b="b" t="t" l="l"/>
              <a:pathLst>
                <a:path h="693710" w="2867744">
                  <a:moveTo>
                    <a:pt x="0" y="0"/>
                  </a:moveTo>
                  <a:lnTo>
                    <a:pt x="2867744" y="0"/>
                  </a:lnTo>
                  <a:lnTo>
                    <a:pt x="2867744" y="693710"/>
                  </a:lnTo>
                  <a:lnTo>
                    <a:pt x="0" y="693710"/>
                  </a:lnTo>
                  <a:close/>
                </a:path>
              </a:pathLst>
            </a:custGeom>
            <a:solidFill>
              <a:srgbClr val="F5CC7C"/>
            </a:solidFill>
          </p:spPr>
        </p:sp>
      </p:grpSp>
      <p:grpSp>
        <p:nvGrpSpPr>
          <p:cNvPr name="Group 52" id="52"/>
          <p:cNvGrpSpPr/>
          <p:nvPr/>
        </p:nvGrpSpPr>
        <p:grpSpPr>
          <a:xfrm rot="0">
            <a:off x="11731604" y="1831453"/>
            <a:ext cx="2839666" cy="685180"/>
            <a:chOff x="0" y="0"/>
            <a:chExt cx="2875019" cy="69371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2875019" cy="693710"/>
            </a:xfrm>
            <a:custGeom>
              <a:avLst/>
              <a:gdLst/>
              <a:ahLst/>
              <a:cxnLst/>
              <a:rect r="r" b="b" t="t" l="l"/>
              <a:pathLst>
                <a:path h="693710" w="2875019">
                  <a:moveTo>
                    <a:pt x="0" y="0"/>
                  </a:moveTo>
                  <a:lnTo>
                    <a:pt x="2875019" y="0"/>
                  </a:lnTo>
                  <a:lnTo>
                    <a:pt x="2875019" y="693710"/>
                  </a:lnTo>
                  <a:lnTo>
                    <a:pt x="0" y="693710"/>
                  </a:lnTo>
                  <a:close/>
                </a:path>
              </a:pathLst>
            </a:custGeom>
            <a:solidFill>
              <a:srgbClr val="F5CC7C"/>
            </a:solidFill>
          </p:spPr>
        </p:sp>
      </p:grpSp>
      <p:grpSp>
        <p:nvGrpSpPr>
          <p:cNvPr name="Group 54" id="54"/>
          <p:cNvGrpSpPr/>
          <p:nvPr/>
        </p:nvGrpSpPr>
        <p:grpSpPr>
          <a:xfrm rot="0">
            <a:off x="14803245" y="1831453"/>
            <a:ext cx="2819662" cy="685180"/>
            <a:chOff x="0" y="0"/>
            <a:chExt cx="2854766" cy="69371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2854766" cy="693710"/>
            </a:xfrm>
            <a:custGeom>
              <a:avLst/>
              <a:gdLst/>
              <a:ahLst/>
              <a:cxnLst/>
              <a:rect r="r" b="b" t="t" l="l"/>
              <a:pathLst>
                <a:path h="693710" w="2854766">
                  <a:moveTo>
                    <a:pt x="0" y="0"/>
                  </a:moveTo>
                  <a:lnTo>
                    <a:pt x="2854766" y="0"/>
                  </a:lnTo>
                  <a:lnTo>
                    <a:pt x="2854766" y="693710"/>
                  </a:lnTo>
                  <a:lnTo>
                    <a:pt x="0" y="693710"/>
                  </a:lnTo>
                  <a:close/>
                </a:path>
              </a:pathLst>
            </a:custGeom>
            <a:solidFill>
              <a:srgbClr val="F5CC7C"/>
            </a:solidFill>
          </p:spPr>
        </p:sp>
      </p:grpSp>
      <p:grpSp>
        <p:nvGrpSpPr>
          <p:cNvPr name="Group 56" id="56"/>
          <p:cNvGrpSpPr/>
          <p:nvPr/>
        </p:nvGrpSpPr>
        <p:grpSpPr>
          <a:xfrm rot="0">
            <a:off x="14803245" y="1243500"/>
            <a:ext cx="2799658" cy="217498"/>
            <a:chOff x="0" y="0"/>
            <a:chExt cx="7356395" cy="57150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255270"/>
              <a:ext cx="7356395" cy="69850"/>
            </a:xfrm>
            <a:custGeom>
              <a:avLst/>
              <a:gdLst/>
              <a:ahLst/>
              <a:cxnLst/>
              <a:rect r="r" b="b" t="t" l="l"/>
              <a:pathLst>
                <a:path h="69850" w="7356395">
                  <a:moveTo>
                    <a:pt x="7065565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7356395" y="69850"/>
                  </a:lnTo>
                  <a:lnTo>
                    <a:pt x="7356395" y="0"/>
                  </a:lnTo>
                  <a:close/>
                </a:path>
              </a:pathLst>
            </a:custGeom>
            <a:solidFill>
              <a:srgbClr val="494949"/>
            </a:solidFill>
          </p:spPr>
        </p:sp>
      </p:grpSp>
      <p:sp>
        <p:nvSpPr>
          <p:cNvPr name="TextBox 58" id="58"/>
          <p:cNvSpPr txBox="true"/>
          <p:nvPr/>
        </p:nvSpPr>
        <p:spPr>
          <a:xfrm rot="0">
            <a:off x="14803245" y="990502"/>
            <a:ext cx="1129988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50"/>
              </a:lnSpc>
            </a:pPr>
            <a:r>
              <a:rPr lang="en-US" b="true" sz="1700" spc="204">
                <a:solidFill>
                  <a:srgbClr val="494949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ДАТЫ:</a:t>
            </a:r>
          </a:p>
        </p:txBody>
      </p:sp>
      <p:grpSp>
        <p:nvGrpSpPr>
          <p:cNvPr name="Group 59" id="59"/>
          <p:cNvGrpSpPr/>
          <p:nvPr/>
        </p:nvGrpSpPr>
        <p:grpSpPr>
          <a:xfrm rot="0">
            <a:off x="2556135" y="4500318"/>
            <a:ext cx="2836873" cy="1471546"/>
            <a:chOff x="0" y="0"/>
            <a:chExt cx="2443525" cy="1267508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6350" y="6350"/>
              <a:ext cx="2430825" cy="1254808"/>
            </a:xfrm>
            <a:custGeom>
              <a:avLst/>
              <a:gdLst/>
              <a:ahLst/>
              <a:cxnLst/>
              <a:rect r="r" b="b" t="t" l="l"/>
              <a:pathLst>
                <a:path h="1254808" w="2430825">
                  <a:moveTo>
                    <a:pt x="0" y="0"/>
                  </a:moveTo>
                  <a:lnTo>
                    <a:pt x="2430825" y="0"/>
                  </a:lnTo>
                  <a:lnTo>
                    <a:pt x="2430825" y="1254808"/>
                  </a:lnTo>
                  <a:lnTo>
                    <a:pt x="0" y="1254808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2443525" cy="1267508"/>
            </a:xfrm>
            <a:custGeom>
              <a:avLst/>
              <a:gdLst/>
              <a:ahLst/>
              <a:cxnLst/>
              <a:rect r="r" b="b" t="t" l="l"/>
              <a:pathLst>
                <a:path h="1267508" w="2443525">
                  <a:moveTo>
                    <a:pt x="6350" y="1267508"/>
                  </a:moveTo>
                  <a:lnTo>
                    <a:pt x="0" y="1267508"/>
                  </a:lnTo>
                  <a:lnTo>
                    <a:pt x="0" y="0"/>
                  </a:lnTo>
                  <a:lnTo>
                    <a:pt x="2443525" y="0"/>
                  </a:lnTo>
                  <a:lnTo>
                    <a:pt x="2443525" y="1267508"/>
                  </a:lnTo>
                  <a:lnTo>
                    <a:pt x="6350" y="1267508"/>
                  </a:lnTo>
                  <a:close/>
                  <a:moveTo>
                    <a:pt x="12700" y="12700"/>
                  </a:moveTo>
                  <a:lnTo>
                    <a:pt x="12700" y="1254808"/>
                  </a:lnTo>
                  <a:lnTo>
                    <a:pt x="2430825" y="1254808"/>
                  </a:lnTo>
                  <a:lnTo>
                    <a:pt x="2430825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62" id="62"/>
            <p:cNvSpPr/>
            <p:nvPr/>
          </p:nvSpPr>
          <p:spPr>
            <a:xfrm flipH="false" flipV="false" rot="0">
              <a:off x="139700" y="140970"/>
              <a:ext cx="2162855" cy="986838"/>
            </a:xfrm>
            <a:custGeom>
              <a:avLst/>
              <a:gdLst/>
              <a:ahLst/>
              <a:cxnLst/>
              <a:rect r="r" b="b" t="t" l="l"/>
              <a:pathLst>
                <a:path h="986838" w="2162855">
                  <a:moveTo>
                    <a:pt x="0" y="0"/>
                  </a:moveTo>
                  <a:lnTo>
                    <a:pt x="2162855" y="0"/>
                  </a:lnTo>
                  <a:lnTo>
                    <a:pt x="2162855" y="986838"/>
                  </a:lnTo>
                  <a:lnTo>
                    <a:pt x="0" y="986838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grpSp>
        <p:nvGrpSpPr>
          <p:cNvPr name="Group 63" id="63"/>
          <p:cNvGrpSpPr/>
          <p:nvPr/>
        </p:nvGrpSpPr>
        <p:grpSpPr>
          <a:xfrm rot="0">
            <a:off x="5613610" y="4500318"/>
            <a:ext cx="2836873" cy="1471546"/>
            <a:chOff x="0" y="0"/>
            <a:chExt cx="2443525" cy="1267508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6350" y="6350"/>
              <a:ext cx="2430825" cy="1254808"/>
            </a:xfrm>
            <a:custGeom>
              <a:avLst/>
              <a:gdLst/>
              <a:ahLst/>
              <a:cxnLst/>
              <a:rect r="r" b="b" t="t" l="l"/>
              <a:pathLst>
                <a:path h="1254808" w="2430825">
                  <a:moveTo>
                    <a:pt x="0" y="0"/>
                  </a:moveTo>
                  <a:lnTo>
                    <a:pt x="2430825" y="0"/>
                  </a:lnTo>
                  <a:lnTo>
                    <a:pt x="2430825" y="1254808"/>
                  </a:lnTo>
                  <a:lnTo>
                    <a:pt x="0" y="1254808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2443525" cy="1267508"/>
            </a:xfrm>
            <a:custGeom>
              <a:avLst/>
              <a:gdLst/>
              <a:ahLst/>
              <a:cxnLst/>
              <a:rect r="r" b="b" t="t" l="l"/>
              <a:pathLst>
                <a:path h="1267508" w="2443525">
                  <a:moveTo>
                    <a:pt x="6350" y="1267508"/>
                  </a:moveTo>
                  <a:lnTo>
                    <a:pt x="0" y="1267508"/>
                  </a:lnTo>
                  <a:lnTo>
                    <a:pt x="0" y="0"/>
                  </a:lnTo>
                  <a:lnTo>
                    <a:pt x="2443525" y="0"/>
                  </a:lnTo>
                  <a:lnTo>
                    <a:pt x="2443525" y="1267508"/>
                  </a:lnTo>
                  <a:lnTo>
                    <a:pt x="6350" y="1267508"/>
                  </a:lnTo>
                  <a:close/>
                  <a:moveTo>
                    <a:pt x="12700" y="12700"/>
                  </a:moveTo>
                  <a:lnTo>
                    <a:pt x="12700" y="1254808"/>
                  </a:lnTo>
                  <a:lnTo>
                    <a:pt x="2430825" y="1254808"/>
                  </a:lnTo>
                  <a:lnTo>
                    <a:pt x="2430825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66" id="66"/>
            <p:cNvSpPr/>
            <p:nvPr/>
          </p:nvSpPr>
          <p:spPr>
            <a:xfrm flipH="false" flipV="false" rot="0">
              <a:off x="139700" y="140970"/>
              <a:ext cx="2162855" cy="986838"/>
            </a:xfrm>
            <a:custGeom>
              <a:avLst/>
              <a:gdLst/>
              <a:ahLst/>
              <a:cxnLst/>
              <a:rect r="r" b="b" t="t" l="l"/>
              <a:pathLst>
                <a:path h="986838" w="2162855">
                  <a:moveTo>
                    <a:pt x="0" y="0"/>
                  </a:moveTo>
                  <a:lnTo>
                    <a:pt x="2162855" y="0"/>
                  </a:lnTo>
                  <a:lnTo>
                    <a:pt x="2162855" y="986838"/>
                  </a:lnTo>
                  <a:lnTo>
                    <a:pt x="0" y="986838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8671084" y="4500318"/>
            <a:ext cx="2836873" cy="1471546"/>
            <a:chOff x="0" y="0"/>
            <a:chExt cx="2443525" cy="1267508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6350" y="6350"/>
              <a:ext cx="2430825" cy="1254808"/>
            </a:xfrm>
            <a:custGeom>
              <a:avLst/>
              <a:gdLst/>
              <a:ahLst/>
              <a:cxnLst/>
              <a:rect r="r" b="b" t="t" l="l"/>
              <a:pathLst>
                <a:path h="1254808" w="2430825">
                  <a:moveTo>
                    <a:pt x="0" y="0"/>
                  </a:moveTo>
                  <a:lnTo>
                    <a:pt x="2430825" y="0"/>
                  </a:lnTo>
                  <a:lnTo>
                    <a:pt x="2430825" y="1254808"/>
                  </a:lnTo>
                  <a:lnTo>
                    <a:pt x="0" y="1254808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2443525" cy="1267508"/>
            </a:xfrm>
            <a:custGeom>
              <a:avLst/>
              <a:gdLst/>
              <a:ahLst/>
              <a:cxnLst/>
              <a:rect r="r" b="b" t="t" l="l"/>
              <a:pathLst>
                <a:path h="1267508" w="2443525">
                  <a:moveTo>
                    <a:pt x="6350" y="1267508"/>
                  </a:moveTo>
                  <a:lnTo>
                    <a:pt x="0" y="1267508"/>
                  </a:lnTo>
                  <a:lnTo>
                    <a:pt x="0" y="0"/>
                  </a:lnTo>
                  <a:lnTo>
                    <a:pt x="2443525" y="0"/>
                  </a:lnTo>
                  <a:lnTo>
                    <a:pt x="2443525" y="1267508"/>
                  </a:lnTo>
                  <a:lnTo>
                    <a:pt x="6350" y="1267508"/>
                  </a:lnTo>
                  <a:close/>
                  <a:moveTo>
                    <a:pt x="12700" y="12700"/>
                  </a:moveTo>
                  <a:lnTo>
                    <a:pt x="12700" y="1254808"/>
                  </a:lnTo>
                  <a:lnTo>
                    <a:pt x="2430825" y="1254808"/>
                  </a:lnTo>
                  <a:lnTo>
                    <a:pt x="2430825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70" id="70"/>
            <p:cNvSpPr/>
            <p:nvPr/>
          </p:nvSpPr>
          <p:spPr>
            <a:xfrm flipH="false" flipV="false" rot="0">
              <a:off x="139700" y="140970"/>
              <a:ext cx="2162855" cy="986838"/>
            </a:xfrm>
            <a:custGeom>
              <a:avLst/>
              <a:gdLst/>
              <a:ahLst/>
              <a:cxnLst/>
              <a:rect r="r" b="b" t="t" l="l"/>
              <a:pathLst>
                <a:path h="986838" w="2162855">
                  <a:moveTo>
                    <a:pt x="0" y="0"/>
                  </a:moveTo>
                  <a:lnTo>
                    <a:pt x="2162855" y="0"/>
                  </a:lnTo>
                  <a:lnTo>
                    <a:pt x="2162855" y="986838"/>
                  </a:lnTo>
                  <a:lnTo>
                    <a:pt x="0" y="986838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grpSp>
        <p:nvGrpSpPr>
          <p:cNvPr name="Group 71" id="71"/>
          <p:cNvGrpSpPr/>
          <p:nvPr/>
        </p:nvGrpSpPr>
        <p:grpSpPr>
          <a:xfrm rot="0">
            <a:off x="11728559" y="4500318"/>
            <a:ext cx="2836873" cy="1471546"/>
            <a:chOff x="0" y="0"/>
            <a:chExt cx="2443525" cy="1267508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6350" y="6350"/>
              <a:ext cx="2430825" cy="1254808"/>
            </a:xfrm>
            <a:custGeom>
              <a:avLst/>
              <a:gdLst/>
              <a:ahLst/>
              <a:cxnLst/>
              <a:rect r="r" b="b" t="t" l="l"/>
              <a:pathLst>
                <a:path h="1254808" w="2430825">
                  <a:moveTo>
                    <a:pt x="0" y="0"/>
                  </a:moveTo>
                  <a:lnTo>
                    <a:pt x="2430825" y="0"/>
                  </a:lnTo>
                  <a:lnTo>
                    <a:pt x="2430825" y="1254808"/>
                  </a:lnTo>
                  <a:lnTo>
                    <a:pt x="0" y="1254808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2443525" cy="1267508"/>
            </a:xfrm>
            <a:custGeom>
              <a:avLst/>
              <a:gdLst/>
              <a:ahLst/>
              <a:cxnLst/>
              <a:rect r="r" b="b" t="t" l="l"/>
              <a:pathLst>
                <a:path h="1267508" w="2443525">
                  <a:moveTo>
                    <a:pt x="6350" y="1267508"/>
                  </a:moveTo>
                  <a:lnTo>
                    <a:pt x="0" y="1267508"/>
                  </a:lnTo>
                  <a:lnTo>
                    <a:pt x="0" y="0"/>
                  </a:lnTo>
                  <a:lnTo>
                    <a:pt x="2443525" y="0"/>
                  </a:lnTo>
                  <a:lnTo>
                    <a:pt x="2443525" y="1267508"/>
                  </a:lnTo>
                  <a:lnTo>
                    <a:pt x="6350" y="1267508"/>
                  </a:lnTo>
                  <a:close/>
                  <a:moveTo>
                    <a:pt x="12700" y="12700"/>
                  </a:moveTo>
                  <a:lnTo>
                    <a:pt x="12700" y="1254808"/>
                  </a:lnTo>
                  <a:lnTo>
                    <a:pt x="2430825" y="1254808"/>
                  </a:lnTo>
                  <a:lnTo>
                    <a:pt x="2430825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74" id="74"/>
            <p:cNvSpPr/>
            <p:nvPr/>
          </p:nvSpPr>
          <p:spPr>
            <a:xfrm flipH="false" flipV="false" rot="0">
              <a:off x="139700" y="140970"/>
              <a:ext cx="2162855" cy="986838"/>
            </a:xfrm>
            <a:custGeom>
              <a:avLst/>
              <a:gdLst/>
              <a:ahLst/>
              <a:cxnLst/>
              <a:rect r="r" b="b" t="t" l="l"/>
              <a:pathLst>
                <a:path h="986838" w="2162855">
                  <a:moveTo>
                    <a:pt x="0" y="0"/>
                  </a:moveTo>
                  <a:lnTo>
                    <a:pt x="2162855" y="0"/>
                  </a:lnTo>
                  <a:lnTo>
                    <a:pt x="2162855" y="986838"/>
                  </a:lnTo>
                  <a:lnTo>
                    <a:pt x="0" y="986838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grpSp>
        <p:nvGrpSpPr>
          <p:cNvPr name="Group 75" id="75"/>
          <p:cNvGrpSpPr/>
          <p:nvPr/>
        </p:nvGrpSpPr>
        <p:grpSpPr>
          <a:xfrm rot="0">
            <a:off x="14786034" y="4500318"/>
            <a:ext cx="2836873" cy="1471546"/>
            <a:chOff x="0" y="0"/>
            <a:chExt cx="2443525" cy="1267508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6350" y="6350"/>
              <a:ext cx="2430825" cy="1254808"/>
            </a:xfrm>
            <a:custGeom>
              <a:avLst/>
              <a:gdLst/>
              <a:ahLst/>
              <a:cxnLst/>
              <a:rect r="r" b="b" t="t" l="l"/>
              <a:pathLst>
                <a:path h="1254808" w="2430825">
                  <a:moveTo>
                    <a:pt x="0" y="0"/>
                  </a:moveTo>
                  <a:lnTo>
                    <a:pt x="2430825" y="0"/>
                  </a:lnTo>
                  <a:lnTo>
                    <a:pt x="2430825" y="1254808"/>
                  </a:lnTo>
                  <a:lnTo>
                    <a:pt x="0" y="1254808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2443525" cy="1267508"/>
            </a:xfrm>
            <a:custGeom>
              <a:avLst/>
              <a:gdLst/>
              <a:ahLst/>
              <a:cxnLst/>
              <a:rect r="r" b="b" t="t" l="l"/>
              <a:pathLst>
                <a:path h="1267508" w="2443525">
                  <a:moveTo>
                    <a:pt x="6350" y="1267508"/>
                  </a:moveTo>
                  <a:lnTo>
                    <a:pt x="0" y="1267508"/>
                  </a:lnTo>
                  <a:lnTo>
                    <a:pt x="0" y="0"/>
                  </a:lnTo>
                  <a:lnTo>
                    <a:pt x="2443525" y="0"/>
                  </a:lnTo>
                  <a:lnTo>
                    <a:pt x="2443525" y="1267508"/>
                  </a:lnTo>
                  <a:lnTo>
                    <a:pt x="6350" y="1267508"/>
                  </a:lnTo>
                  <a:close/>
                  <a:moveTo>
                    <a:pt x="12700" y="12700"/>
                  </a:moveTo>
                  <a:lnTo>
                    <a:pt x="12700" y="1254808"/>
                  </a:lnTo>
                  <a:lnTo>
                    <a:pt x="2430825" y="1254808"/>
                  </a:lnTo>
                  <a:lnTo>
                    <a:pt x="2430825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78" id="78"/>
            <p:cNvSpPr/>
            <p:nvPr/>
          </p:nvSpPr>
          <p:spPr>
            <a:xfrm flipH="false" flipV="false" rot="0">
              <a:off x="139700" y="140970"/>
              <a:ext cx="2162855" cy="986838"/>
            </a:xfrm>
            <a:custGeom>
              <a:avLst/>
              <a:gdLst/>
              <a:ahLst/>
              <a:cxnLst/>
              <a:rect r="r" b="b" t="t" l="l"/>
              <a:pathLst>
                <a:path h="986838" w="2162855">
                  <a:moveTo>
                    <a:pt x="0" y="0"/>
                  </a:moveTo>
                  <a:lnTo>
                    <a:pt x="2162855" y="0"/>
                  </a:lnTo>
                  <a:lnTo>
                    <a:pt x="2162855" y="986838"/>
                  </a:lnTo>
                  <a:lnTo>
                    <a:pt x="0" y="986838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grpSp>
        <p:nvGrpSpPr>
          <p:cNvPr name="Group 79" id="79"/>
          <p:cNvGrpSpPr/>
          <p:nvPr/>
        </p:nvGrpSpPr>
        <p:grpSpPr>
          <a:xfrm rot="0">
            <a:off x="2556135" y="6211443"/>
            <a:ext cx="2836873" cy="1471546"/>
            <a:chOff x="0" y="0"/>
            <a:chExt cx="2443525" cy="1267508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6350" y="6350"/>
              <a:ext cx="2430825" cy="1254808"/>
            </a:xfrm>
            <a:custGeom>
              <a:avLst/>
              <a:gdLst/>
              <a:ahLst/>
              <a:cxnLst/>
              <a:rect r="r" b="b" t="t" l="l"/>
              <a:pathLst>
                <a:path h="1254808" w="2430825">
                  <a:moveTo>
                    <a:pt x="0" y="0"/>
                  </a:moveTo>
                  <a:lnTo>
                    <a:pt x="2430825" y="0"/>
                  </a:lnTo>
                  <a:lnTo>
                    <a:pt x="2430825" y="1254808"/>
                  </a:lnTo>
                  <a:lnTo>
                    <a:pt x="0" y="1254808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2443525" cy="1267508"/>
            </a:xfrm>
            <a:custGeom>
              <a:avLst/>
              <a:gdLst/>
              <a:ahLst/>
              <a:cxnLst/>
              <a:rect r="r" b="b" t="t" l="l"/>
              <a:pathLst>
                <a:path h="1267508" w="2443525">
                  <a:moveTo>
                    <a:pt x="6350" y="1267508"/>
                  </a:moveTo>
                  <a:lnTo>
                    <a:pt x="0" y="1267508"/>
                  </a:lnTo>
                  <a:lnTo>
                    <a:pt x="0" y="0"/>
                  </a:lnTo>
                  <a:lnTo>
                    <a:pt x="2443525" y="0"/>
                  </a:lnTo>
                  <a:lnTo>
                    <a:pt x="2443525" y="1267508"/>
                  </a:lnTo>
                  <a:lnTo>
                    <a:pt x="6350" y="1267508"/>
                  </a:lnTo>
                  <a:close/>
                  <a:moveTo>
                    <a:pt x="12700" y="12700"/>
                  </a:moveTo>
                  <a:lnTo>
                    <a:pt x="12700" y="1254808"/>
                  </a:lnTo>
                  <a:lnTo>
                    <a:pt x="2430825" y="1254808"/>
                  </a:lnTo>
                  <a:lnTo>
                    <a:pt x="2430825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82" id="82"/>
            <p:cNvSpPr/>
            <p:nvPr/>
          </p:nvSpPr>
          <p:spPr>
            <a:xfrm flipH="false" flipV="false" rot="0">
              <a:off x="139700" y="140970"/>
              <a:ext cx="2162855" cy="986838"/>
            </a:xfrm>
            <a:custGeom>
              <a:avLst/>
              <a:gdLst/>
              <a:ahLst/>
              <a:cxnLst/>
              <a:rect r="r" b="b" t="t" l="l"/>
              <a:pathLst>
                <a:path h="986838" w="2162855">
                  <a:moveTo>
                    <a:pt x="0" y="0"/>
                  </a:moveTo>
                  <a:lnTo>
                    <a:pt x="2162855" y="0"/>
                  </a:lnTo>
                  <a:lnTo>
                    <a:pt x="2162855" y="986838"/>
                  </a:lnTo>
                  <a:lnTo>
                    <a:pt x="0" y="986838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grpSp>
        <p:nvGrpSpPr>
          <p:cNvPr name="Group 83" id="83"/>
          <p:cNvGrpSpPr/>
          <p:nvPr/>
        </p:nvGrpSpPr>
        <p:grpSpPr>
          <a:xfrm rot="0">
            <a:off x="5613610" y="6211443"/>
            <a:ext cx="2836873" cy="1471546"/>
            <a:chOff x="0" y="0"/>
            <a:chExt cx="2443525" cy="1267508"/>
          </a:xfrm>
        </p:grpSpPr>
        <p:sp>
          <p:nvSpPr>
            <p:cNvPr name="Freeform 84" id="84"/>
            <p:cNvSpPr/>
            <p:nvPr/>
          </p:nvSpPr>
          <p:spPr>
            <a:xfrm flipH="false" flipV="false" rot="0">
              <a:off x="6350" y="6350"/>
              <a:ext cx="2430825" cy="1254808"/>
            </a:xfrm>
            <a:custGeom>
              <a:avLst/>
              <a:gdLst/>
              <a:ahLst/>
              <a:cxnLst/>
              <a:rect r="r" b="b" t="t" l="l"/>
              <a:pathLst>
                <a:path h="1254808" w="2430825">
                  <a:moveTo>
                    <a:pt x="0" y="0"/>
                  </a:moveTo>
                  <a:lnTo>
                    <a:pt x="2430825" y="0"/>
                  </a:lnTo>
                  <a:lnTo>
                    <a:pt x="2430825" y="1254808"/>
                  </a:lnTo>
                  <a:lnTo>
                    <a:pt x="0" y="1254808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85" id="85"/>
            <p:cNvSpPr/>
            <p:nvPr/>
          </p:nvSpPr>
          <p:spPr>
            <a:xfrm flipH="false" flipV="false" rot="0">
              <a:off x="0" y="0"/>
              <a:ext cx="2443525" cy="1267508"/>
            </a:xfrm>
            <a:custGeom>
              <a:avLst/>
              <a:gdLst/>
              <a:ahLst/>
              <a:cxnLst/>
              <a:rect r="r" b="b" t="t" l="l"/>
              <a:pathLst>
                <a:path h="1267508" w="2443525">
                  <a:moveTo>
                    <a:pt x="6350" y="1267508"/>
                  </a:moveTo>
                  <a:lnTo>
                    <a:pt x="0" y="1267508"/>
                  </a:lnTo>
                  <a:lnTo>
                    <a:pt x="0" y="0"/>
                  </a:lnTo>
                  <a:lnTo>
                    <a:pt x="2443525" y="0"/>
                  </a:lnTo>
                  <a:lnTo>
                    <a:pt x="2443525" y="1267508"/>
                  </a:lnTo>
                  <a:lnTo>
                    <a:pt x="6350" y="1267508"/>
                  </a:lnTo>
                  <a:close/>
                  <a:moveTo>
                    <a:pt x="12700" y="12700"/>
                  </a:moveTo>
                  <a:lnTo>
                    <a:pt x="12700" y="1254808"/>
                  </a:lnTo>
                  <a:lnTo>
                    <a:pt x="2430825" y="1254808"/>
                  </a:lnTo>
                  <a:lnTo>
                    <a:pt x="2430825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86" id="86"/>
            <p:cNvSpPr/>
            <p:nvPr/>
          </p:nvSpPr>
          <p:spPr>
            <a:xfrm flipH="false" flipV="false" rot="0">
              <a:off x="139700" y="140970"/>
              <a:ext cx="2162855" cy="986838"/>
            </a:xfrm>
            <a:custGeom>
              <a:avLst/>
              <a:gdLst/>
              <a:ahLst/>
              <a:cxnLst/>
              <a:rect r="r" b="b" t="t" l="l"/>
              <a:pathLst>
                <a:path h="986838" w="2162855">
                  <a:moveTo>
                    <a:pt x="0" y="0"/>
                  </a:moveTo>
                  <a:lnTo>
                    <a:pt x="2162855" y="0"/>
                  </a:lnTo>
                  <a:lnTo>
                    <a:pt x="2162855" y="986838"/>
                  </a:lnTo>
                  <a:lnTo>
                    <a:pt x="0" y="986838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grpSp>
        <p:nvGrpSpPr>
          <p:cNvPr name="Group 87" id="87"/>
          <p:cNvGrpSpPr/>
          <p:nvPr/>
        </p:nvGrpSpPr>
        <p:grpSpPr>
          <a:xfrm rot="0">
            <a:off x="8671084" y="6211443"/>
            <a:ext cx="2836873" cy="1471546"/>
            <a:chOff x="0" y="0"/>
            <a:chExt cx="2443525" cy="1267508"/>
          </a:xfrm>
        </p:grpSpPr>
        <p:sp>
          <p:nvSpPr>
            <p:cNvPr name="Freeform 88" id="88"/>
            <p:cNvSpPr/>
            <p:nvPr/>
          </p:nvSpPr>
          <p:spPr>
            <a:xfrm flipH="false" flipV="false" rot="0">
              <a:off x="6350" y="6350"/>
              <a:ext cx="2430825" cy="1254808"/>
            </a:xfrm>
            <a:custGeom>
              <a:avLst/>
              <a:gdLst/>
              <a:ahLst/>
              <a:cxnLst/>
              <a:rect r="r" b="b" t="t" l="l"/>
              <a:pathLst>
                <a:path h="1254808" w="2430825">
                  <a:moveTo>
                    <a:pt x="0" y="0"/>
                  </a:moveTo>
                  <a:lnTo>
                    <a:pt x="2430825" y="0"/>
                  </a:lnTo>
                  <a:lnTo>
                    <a:pt x="2430825" y="1254808"/>
                  </a:lnTo>
                  <a:lnTo>
                    <a:pt x="0" y="1254808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2443525" cy="1267508"/>
            </a:xfrm>
            <a:custGeom>
              <a:avLst/>
              <a:gdLst/>
              <a:ahLst/>
              <a:cxnLst/>
              <a:rect r="r" b="b" t="t" l="l"/>
              <a:pathLst>
                <a:path h="1267508" w="2443525">
                  <a:moveTo>
                    <a:pt x="6350" y="1267508"/>
                  </a:moveTo>
                  <a:lnTo>
                    <a:pt x="0" y="1267508"/>
                  </a:lnTo>
                  <a:lnTo>
                    <a:pt x="0" y="0"/>
                  </a:lnTo>
                  <a:lnTo>
                    <a:pt x="2443525" y="0"/>
                  </a:lnTo>
                  <a:lnTo>
                    <a:pt x="2443525" y="1267508"/>
                  </a:lnTo>
                  <a:lnTo>
                    <a:pt x="6350" y="1267508"/>
                  </a:lnTo>
                  <a:close/>
                  <a:moveTo>
                    <a:pt x="12700" y="12700"/>
                  </a:moveTo>
                  <a:lnTo>
                    <a:pt x="12700" y="1254808"/>
                  </a:lnTo>
                  <a:lnTo>
                    <a:pt x="2430825" y="1254808"/>
                  </a:lnTo>
                  <a:lnTo>
                    <a:pt x="2430825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90" id="90"/>
            <p:cNvSpPr/>
            <p:nvPr/>
          </p:nvSpPr>
          <p:spPr>
            <a:xfrm flipH="false" flipV="false" rot="0">
              <a:off x="139700" y="140970"/>
              <a:ext cx="2162855" cy="986838"/>
            </a:xfrm>
            <a:custGeom>
              <a:avLst/>
              <a:gdLst/>
              <a:ahLst/>
              <a:cxnLst/>
              <a:rect r="r" b="b" t="t" l="l"/>
              <a:pathLst>
                <a:path h="986838" w="2162855">
                  <a:moveTo>
                    <a:pt x="0" y="0"/>
                  </a:moveTo>
                  <a:lnTo>
                    <a:pt x="2162855" y="0"/>
                  </a:lnTo>
                  <a:lnTo>
                    <a:pt x="2162855" y="986838"/>
                  </a:lnTo>
                  <a:lnTo>
                    <a:pt x="0" y="986838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grpSp>
        <p:nvGrpSpPr>
          <p:cNvPr name="Group 91" id="91"/>
          <p:cNvGrpSpPr/>
          <p:nvPr/>
        </p:nvGrpSpPr>
        <p:grpSpPr>
          <a:xfrm rot="0">
            <a:off x="11728559" y="6211443"/>
            <a:ext cx="2836873" cy="1471546"/>
            <a:chOff x="0" y="0"/>
            <a:chExt cx="2443525" cy="1267508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6350" y="6350"/>
              <a:ext cx="2430825" cy="1254808"/>
            </a:xfrm>
            <a:custGeom>
              <a:avLst/>
              <a:gdLst/>
              <a:ahLst/>
              <a:cxnLst/>
              <a:rect r="r" b="b" t="t" l="l"/>
              <a:pathLst>
                <a:path h="1254808" w="2430825">
                  <a:moveTo>
                    <a:pt x="0" y="0"/>
                  </a:moveTo>
                  <a:lnTo>
                    <a:pt x="2430825" y="0"/>
                  </a:lnTo>
                  <a:lnTo>
                    <a:pt x="2430825" y="1254808"/>
                  </a:lnTo>
                  <a:lnTo>
                    <a:pt x="0" y="1254808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93" id="93"/>
            <p:cNvSpPr/>
            <p:nvPr/>
          </p:nvSpPr>
          <p:spPr>
            <a:xfrm flipH="false" flipV="false" rot="0">
              <a:off x="0" y="0"/>
              <a:ext cx="2443525" cy="1267508"/>
            </a:xfrm>
            <a:custGeom>
              <a:avLst/>
              <a:gdLst/>
              <a:ahLst/>
              <a:cxnLst/>
              <a:rect r="r" b="b" t="t" l="l"/>
              <a:pathLst>
                <a:path h="1267508" w="2443525">
                  <a:moveTo>
                    <a:pt x="6350" y="1267508"/>
                  </a:moveTo>
                  <a:lnTo>
                    <a:pt x="0" y="1267508"/>
                  </a:lnTo>
                  <a:lnTo>
                    <a:pt x="0" y="0"/>
                  </a:lnTo>
                  <a:lnTo>
                    <a:pt x="2443525" y="0"/>
                  </a:lnTo>
                  <a:lnTo>
                    <a:pt x="2443525" y="1267508"/>
                  </a:lnTo>
                  <a:lnTo>
                    <a:pt x="6350" y="1267508"/>
                  </a:lnTo>
                  <a:close/>
                  <a:moveTo>
                    <a:pt x="12700" y="12700"/>
                  </a:moveTo>
                  <a:lnTo>
                    <a:pt x="12700" y="1254808"/>
                  </a:lnTo>
                  <a:lnTo>
                    <a:pt x="2430825" y="1254808"/>
                  </a:lnTo>
                  <a:lnTo>
                    <a:pt x="2430825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94" id="94"/>
            <p:cNvSpPr/>
            <p:nvPr/>
          </p:nvSpPr>
          <p:spPr>
            <a:xfrm flipH="false" flipV="false" rot="0">
              <a:off x="139700" y="140970"/>
              <a:ext cx="2162855" cy="986838"/>
            </a:xfrm>
            <a:custGeom>
              <a:avLst/>
              <a:gdLst/>
              <a:ahLst/>
              <a:cxnLst/>
              <a:rect r="r" b="b" t="t" l="l"/>
              <a:pathLst>
                <a:path h="986838" w="2162855">
                  <a:moveTo>
                    <a:pt x="0" y="0"/>
                  </a:moveTo>
                  <a:lnTo>
                    <a:pt x="2162855" y="0"/>
                  </a:lnTo>
                  <a:lnTo>
                    <a:pt x="2162855" y="986838"/>
                  </a:lnTo>
                  <a:lnTo>
                    <a:pt x="0" y="986838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grpSp>
        <p:nvGrpSpPr>
          <p:cNvPr name="Group 95" id="95"/>
          <p:cNvGrpSpPr/>
          <p:nvPr/>
        </p:nvGrpSpPr>
        <p:grpSpPr>
          <a:xfrm rot="0">
            <a:off x="14786034" y="6211443"/>
            <a:ext cx="2836873" cy="1471546"/>
            <a:chOff x="0" y="0"/>
            <a:chExt cx="2443525" cy="1267508"/>
          </a:xfrm>
        </p:grpSpPr>
        <p:sp>
          <p:nvSpPr>
            <p:cNvPr name="Freeform 96" id="96"/>
            <p:cNvSpPr/>
            <p:nvPr/>
          </p:nvSpPr>
          <p:spPr>
            <a:xfrm flipH="false" flipV="false" rot="0">
              <a:off x="6350" y="6350"/>
              <a:ext cx="2430825" cy="1254808"/>
            </a:xfrm>
            <a:custGeom>
              <a:avLst/>
              <a:gdLst/>
              <a:ahLst/>
              <a:cxnLst/>
              <a:rect r="r" b="b" t="t" l="l"/>
              <a:pathLst>
                <a:path h="1254808" w="2430825">
                  <a:moveTo>
                    <a:pt x="0" y="0"/>
                  </a:moveTo>
                  <a:lnTo>
                    <a:pt x="2430825" y="0"/>
                  </a:lnTo>
                  <a:lnTo>
                    <a:pt x="2430825" y="1254808"/>
                  </a:lnTo>
                  <a:lnTo>
                    <a:pt x="0" y="1254808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97" id="97"/>
            <p:cNvSpPr/>
            <p:nvPr/>
          </p:nvSpPr>
          <p:spPr>
            <a:xfrm flipH="false" flipV="false" rot="0">
              <a:off x="0" y="0"/>
              <a:ext cx="2443525" cy="1267508"/>
            </a:xfrm>
            <a:custGeom>
              <a:avLst/>
              <a:gdLst/>
              <a:ahLst/>
              <a:cxnLst/>
              <a:rect r="r" b="b" t="t" l="l"/>
              <a:pathLst>
                <a:path h="1267508" w="2443525">
                  <a:moveTo>
                    <a:pt x="6350" y="1267508"/>
                  </a:moveTo>
                  <a:lnTo>
                    <a:pt x="0" y="1267508"/>
                  </a:lnTo>
                  <a:lnTo>
                    <a:pt x="0" y="0"/>
                  </a:lnTo>
                  <a:lnTo>
                    <a:pt x="2443525" y="0"/>
                  </a:lnTo>
                  <a:lnTo>
                    <a:pt x="2443525" y="1267508"/>
                  </a:lnTo>
                  <a:lnTo>
                    <a:pt x="6350" y="1267508"/>
                  </a:lnTo>
                  <a:close/>
                  <a:moveTo>
                    <a:pt x="12700" y="12700"/>
                  </a:moveTo>
                  <a:lnTo>
                    <a:pt x="12700" y="1254808"/>
                  </a:lnTo>
                  <a:lnTo>
                    <a:pt x="2430825" y="1254808"/>
                  </a:lnTo>
                  <a:lnTo>
                    <a:pt x="2430825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98" id="98"/>
            <p:cNvSpPr/>
            <p:nvPr/>
          </p:nvSpPr>
          <p:spPr>
            <a:xfrm flipH="false" flipV="false" rot="0">
              <a:off x="139700" y="140970"/>
              <a:ext cx="2162855" cy="986838"/>
            </a:xfrm>
            <a:custGeom>
              <a:avLst/>
              <a:gdLst/>
              <a:ahLst/>
              <a:cxnLst/>
              <a:rect r="r" b="b" t="t" l="l"/>
              <a:pathLst>
                <a:path h="986838" w="2162855">
                  <a:moveTo>
                    <a:pt x="0" y="0"/>
                  </a:moveTo>
                  <a:lnTo>
                    <a:pt x="2162855" y="0"/>
                  </a:lnTo>
                  <a:lnTo>
                    <a:pt x="2162855" y="986838"/>
                  </a:lnTo>
                  <a:lnTo>
                    <a:pt x="0" y="986838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sp>
        <p:nvSpPr>
          <p:cNvPr name="TextBox 99" id="99"/>
          <p:cNvSpPr txBox="true"/>
          <p:nvPr/>
        </p:nvSpPr>
        <p:spPr>
          <a:xfrm rot="0">
            <a:off x="3347194" y="2033507"/>
            <a:ext cx="1258373" cy="191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9"/>
              </a:lnSpc>
              <a:spcBef>
                <a:spcPct val="0"/>
              </a:spcBef>
            </a:pPr>
            <a:r>
              <a:rPr lang="en-US" b="true" sz="1100" spc="131">
                <a:solidFill>
                  <a:srgbClr val="494949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ПОНЕДЕЛЬНИК</a:t>
            </a:r>
          </a:p>
        </p:txBody>
      </p:sp>
      <p:sp>
        <p:nvSpPr>
          <p:cNvPr name="TextBox 100" id="100"/>
          <p:cNvSpPr txBox="true"/>
          <p:nvPr/>
        </p:nvSpPr>
        <p:spPr>
          <a:xfrm rot="0">
            <a:off x="6360155" y="2033507"/>
            <a:ext cx="1360097" cy="280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b="true" sz="1700" spc="204">
                <a:solidFill>
                  <a:srgbClr val="494949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ВТОРНИК</a:t>
            </a:r>
          </a:p>
        </p:txBody>
      </p:sp>
      <p:sp>
        <p:nvSpPr>
          <p:cNvPr name="TextBox 101" id="101"/>
          <p:cNvSpPr txBox="true"/>
          <p:nvPr/>
        </p:nvSpPr>
        <p:spPr>
          <a:xfrm rot="0">
            <a:off x="9224271" y="2033507"/>
            <a:ext cx="1729504" cy="280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b="true" sz="1700" spc="204">
                <a:solidFill>
                  <a:srgbClr val="494949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СРЕДА</a:t>
            </a:r>
          </a:p>
        </p:txBody>
      </p:sp>
      <p:sp>
        <p:nvSpPr>
          <p:cNvPr name="TextBox 102" id="102"/>
          <p:cNvSpPr txBox="true"/>
          <p:nvPr/>
        </p:nvSpPr>
        <p:spPr>
          <a:xfrm rot="0">
            <a:off x="12404176" y="2033507"/>
            <a:ext cx="1494522" cy="280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b="true" sz="1700" spc="204">
                <a:solidFill>
                  <a:srgbClr val="494949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ЧЕТВЕРГ</a:t>
            </a:r>
          </a:p>
        </p:txBody>
      </p:sp>
      <p:sp>
        <p:nvSpPr>
          <p:cNvPr name="TextBox 103" id="103"/>
          <p:cNvSpPr txBox="true"/>
          <p:nvPr/>
        </p:nvSpPr>
        <p:spPr>
          <a:xfrm rot="0">
            <a:off x="15682601" y="2033507"/>
            <a:ext cx="104094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b="true" sz="1400" spc="168">
                <a:solidFill>
                  <a:srgbClr val="494949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ПЯТНИЦА</a:t>
            </a:r>
          </a:p>
        </p:txBody>
      </p:sp>
      <p:grpSp>
        <p:nvGrpSpPr>
          <p:cNvPr name="Group 104" id="104"/>
          <p:cNvGrpSpPr/>
          <p:nvPr/>
        </p:nvGrpSpPr>
        <p:grpSpPr>
          <a:xfrm rot="0">
            <a:off x="741293" y="7922520"/>
            <a:ext cx="1588259" cy="1471643"/>
            <a:chOff x="0" y="0"/>
            <a:chExt cx="1368038" cy="1267591"/>
          </a:xfrm>
        </p:grpSpPr>
        <p:sp>
          <p:nvSpPr>
            <p:cNvPr name="Freeform 105" id="105"/>
            <p:cNvSpPr/>
            <p:nvPr/>
          </p:nvSpPr>
          <p:spPr>
            <a:xfrm flipH="false" flipV="false" rot="0">
              <a:off x="6350" y="6350"/>
              <a:ext cx="1355338" cy="1254891"/>
            </a:xfrm>
            <a:custGeom>
              <a:avLst/>
              <a:gdLst/>
              <a:ahLst/>
              <a:cxnLst/>
              <a:rect r="r" b="b" t="t" l="l"/>
              <a:pathLst>
                <a:path h="1254891" w="1355338">
                  <a:moveTo>
                    <a:pt x="0" y="0"/>
                  </a:moveTo>
                  <a:lnTo>
                    <a:pt x="1355338" y="0"/>
                  </a:lnTo>
                  <a:lnTo>
                    <a:pt x="1355338" y="1254891"/>
                  </a:lnTo>
                  <a:lnTo>
                    <a:pt x="0" y="1254891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106" id="106"/>
            <p:cNvSpPr/>
            <p:nvPr/>
          </p:nvSpPr>
          <p:spPr>
            <a:xfrm flipH="false" flipV="false" rot="0">
              <a:off x="0" y="0"/>
              <a:ext cx="1368038" cy="1267591"/>
            </a:xfrm>
            <a:custGeom>
              <a:avLst/>
              <a:gdLst/>
              <a:ahLst/>
              <a:cxnLst/>
              <a:rect r="r" b="b" t="t" l="l"/>
              <a:pathLst>
                <a:path h="1267591" w="1368038">
                  <a:moveTo>
                    <a:pt x="6350" y="1267591"/>
                  </a:moveTo>
                  <a:lnTo>
                    <a:pt x="0" y="1267591"/>
                  </a:lnTo>
                  <a:lnTo>
                    <a:pt x="0" y="0"/>
                  </a:lnTo>
                  <a:lnTo>
                    <a:pt x="1368038" y="0"/>
                  </a:lnTo>
                  <a:lnTo>
                    <a:pt x="1368038" y="1267591"/>
                  </a:lnTo>
                  <a:lnTo>
                    <a:pt x="6350" y="1267591"/>
                  </a:lnTo>
                  <a:close/>
                  <a:moveTo>
                    <a:pt x="12700" y="12700"/>
                  </a:moveTo>
                  <a:lnTo>
                    <a:pt x="12700" y="1254891"/>
                  </a:lnTo>
                  <a:lnTo>
                    <a:pt x="1355338" y="1254891"/>
                  </a:lnTo>
                  <a:lnTo>
                    <a:pt x="1355338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107" id="107"/>
            <p:cNvSpPr/>
            <p:nvPr/>
          </p:nvSpPr>
          <p:spPr>
            <a:xfrm flipH="false" flipV="false" rot="0">
              <a:off x="139700" y="140970"/>
              <a:ext cx="1087368" cy="986921"/>
            </a:xfrm>
            <a:custGeom>
              <a:avLst/>
              <a:gdLst/>
              <a:ahLst/>
              <a:cxnLst/>
              <a:rect r="r" b="b" t="t" l="l"/>
              <a:pathLst>
                <a:path h="986921" w="1087368">
                  <a:moveTo>
                    <a:pt x="0" y="0"/>
                  </a:moveTo>
                  <a:lnTo>
                    <a:pt x="1087368" y="0"/>
                  </a:lnTo>
                  <a:lnTo>
                    <a:pt x="1087368" y="986921"/>
                  </a:lnTo>
                  <a:lnTo>
                    <a:pt x="0" y="986921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grpSp>
        <p:nvGrpSpPr>
          <p:cNvPr name="Group 108" id="108"/>
          <p:cNvGrpSpPr/>
          <p:nvPr/>
        </p:nvGrpSpPr>
        <p:grpSpPr>
          <a:xfrm rot="0">
            <a:off x="741293" y="2789145"/>
            <a:ext cx="1588259" cy="1471643"/>
            <a:chOff x="0" y="0"/>
            <a:chExt cx="1368038" cy="1267591"/>
          </a:xfrm>
        </p:grpSpPr>
        <p:sp>
          <p:nvSpPr>
            <p:cNvPr name="Freeform 109" id="109"/>
            <p:cNvSpPr/>
            <p:nvPr/>
          </p:nvSpPr>
          <p:spPr>
            <a:xfrm flipH="false" flipV="false" rot="0">
              <a:off x="6350" y="6350"/>
              <a:ext cx="1355338" cy="1254891"/>
            </a:xfrm>
            <a:custGeom>
              <a:avLst/>
              <a:gdLst/>
              <a:ahLst/>
              <a:cxnLst/>
              <a:rect r="r" b="b" t="t" l="l"/>
              <a:pathLst>
                <a:path h="1254891" w="1355338">
                  <a:moveTo>
                    <a:pt x="0" y="0"/>
                  </a:moveTo>
                  <a:lnTo>
                    <a:pt x="1355338" y="0"/>
                  </a:lnTo>
                  <a:lnTo>
                    <a:pt x="1355338" y="1254891"/>
                  </a:lnTo>
                  <a:lnTo>
                    <a:pt x="0" y="1254891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110" id="110"/>
            <p:cNvSpPr/>
            <p:nvPr/>
          </p:nvSpPr>
          <p:spPr>
            <a:xfrm flipH="false" flipV="false" rot="0">
              <a:off x="0" y="0"/>
              <a:ext cx="1368038" cy="1267591"/>
            </a:xfrm>
            <a:custGeom>
              <a:avLst/>
              <a:gdLst/>
              <a:ahLst/>
              <a:cxnLst/>
              <a:rect r="r" b="b" t="t" l="l"/>
              <a:pathLst>
                <a:path h="1267591" w="1368038">
                  <a:moveTo>
                    <a:pt x="6350" y="1267591"/>
                  </a:moveTo>
                  <a:lnTo>
                    <a:pt x="0" y="1267591"/>
                  </a:lnTo>
                  <a:lnTo>
                    <a:pt x="0" y="0"/>
                  </a:lnTo>
                  <a:lnTo>
                    <a:pt x="1368038" y="0"/>
                  </a:lnTo>
                  <a:lnTo>
                    <a:pt x="1368038" y="1267591"/>
                  </a:lnTo>
                  <a:lnTo>
                    <a:pt x="6350" y="1267591"/>
                  </a:lnTo>
                  <a:close/>
                  <a:moveTo>
                    <a:pt x="12700" y="12700"/>
                  </a:moveTo>
                  <a:lnTo>
                    <a:pt x="12700" y="1254891"/>
                  </a:lnTo>
                  <a:lnTo>
                    <a:pt x="1355338" y="1254891"/>
                  </a:lnTo>
                  <a:lnTo>
                    <a:pt x="1355338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111" id="111"/>
            <p:cNvSpPr/>
            <p:nvPr/>
          </p:nvSpPr>
          <p:spPr>
            <a:xfrm flipH="false" flipV="false" rot="0">
              <a:off x="139700" y="140970"/>
              <a:ext cx="1087368" cy="986921"/>
            </a:xfrm>
            <a:custGeom>
              <a:avLst/>
              <a:gdLst/>
              <a:ahLst/>
              <a:cxnLst/>
              <a:rect r="r" b="b" t="t" l="l"/>
              <a:pathLst>
                <a:path h="986921" w="1087368">
                  <a:moveTo>
                    <a:pt x="0" y="0"/>
                  </a:moveTo>
                  <a:lnTo>
                    <a:pt x="1087368" y="0"/>
                  </a:lnTo>
                  <a:lnTo>
                    <a:pt x="1087368" y="986921"/>
                  </a:lnTo>
                  <a:lnTo>
                    <a:pt x="0" y="986921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grpSp>
        <p:nvGrpSpPr>
          <p:cNvPr name="Group 112" id="112"/>
          <p:cNvGrpSpPr/>
          <p:nvPr/>
        </p:nvGrpSpPr>
        <p:grpSpPr>
          <a:xfrm rot="0">
            <a:off x="741293" y="1831453"/>
            <a:ext cx="1588259" cy="685180"/>
            <a:chOff x="0" y="0"/>
            <a:chExt cx="1608032" cy="693710"/>
          </a:xfrm>
        </p:grpSpPr>
        <p:sp>
          <p:nvSpPr>
            <p:cNvPr name="Freeform 113" id="113"/>
            <p:cNvSpPr/>
            <p:nvPr/>
          </p:nvSpPr>
          <p:spPr>
            <a:xfrm flipH="false" flipV="false" rot="0">
              <a:off x="0" y="0"/>
              <a:ext cx="1608032" cy="693710"/>
            </a:xfrm>
            <a:custGeom>
              <a:avLst/>
              <a:gdLst/>
              <a:ahLst/>
              <a:cxnLst/>
              <a:rect r="r" b="b" t="t" l="l"/>
              <a:pathLst>
                <a:path h="693710" w="1608032">
                  <a:moveTo>
                    <a:pt x="0" y="0"/>
                  </a:moveTo>
                  <a:lnTo>
                    <a:pt x="1608032" y="0"/>
                  </a:lnTo>
                  <a:lnTo>
                    <a:pt x="1608032" y="693710"/>
                  </a:lnTo>
                  <a:lnTo>
                    <a:pt x="0" y="693710"/>
                  </a:lnTo>
                  <a:close/>
                </a:path>
              </a:pathLst>
            </a:custGeom>
            <a:solidFill>
              <a:srgbClr val="F48428"/>
            </a:solidFill>
          </p:spPr>
        </p:sp>
      </p:grpSp>
      <p:grpSp>
        <p:nvGrpSpPr>
          <p:cNvPr name="Group 114" id="114"/>
          <p:cNvGrpSpPr/>
          <p:nvPr/>
        </p:nvGrpSpPr>
        <p:grpSpPr>
          <a:xfrm rot="0">
            <a:off x="741293" y="4500270"/>
            <a:ext cx="1588259" cy="1471643"/>
            <a:chOff x="0" y="0"/>
            <a:chExt cx="1368038" cy="1267591"/>
          </a:xfrm>
        </p:grpSpPr>
        <p:sp>
          <p:nvSpPr>
            <p:cNvPr name="Freeform 115" id="115"/>
            <p:cNvSpPr/>
            <p:nvPr/>
          </p:nvSpPr>
          <p:spPr>
            <a:xfrm flipH="false" flipV="false" rot="0">
              <a:off x="6350" y="6350"/>
              <a:ext cx="1355338" cy="1254891"/>
            </a:xfrm>
            <a:custGeom>
              <a:avLst/>
              <a:gdLst/>
              <a:ahLst/>
              <a:cxnLst/>
              <a:rect r="r" b="b" t="t" l="l"/>
              <a:pathLst>
                <a:path h="1254891" w="1355338">
                  <a:moveTo>
                    <a:pt x="0" y="0"/>
                  </a:moveTo>
                  <a:lnTo>
                    <a:pt x="1355338" y="0"/>
                  </a:lnTo>
                  <a:lnTo>
                    <a:pt x="1355338" y="1254891"/>
                  </a:lnTo>
                  <a:lnTo>
                    <a:pt x="0" y="1254891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116" id="116"/>
            <p:cNvSpPr/>
            <p:nvPr/>
          </p:nvSpPr>
          <p:spPr>
            <a:xfrm flipH="false" flipV="false" rot="0">
              <a:off x="0" y="0"/>
              <a:ext cx="1368038" cy="1267591"/>
            </a:xfrm>
            <a:custGeom>
              <a:avLst/>
              <a:gdLst/>
              <a:ahLst/>
              <a:cxnLst/>
              <a:rect r="r" b="b" t="t" l="l"/>
              <a:pathLst>
                <a:path h="1267591" w="1368038">
                  <a:moveTo>
                    <a:pt x="6350" y="1267591"/>
                  </a:moveTo>
                  <a:lnTo>
                    <a:pt x="0" y="1267591"/>
                  </a:lnTo>
                  <a:lnTo>
                    <a:pt x="0" y="0"/>
                  </a:lnTo>
                  <a:lnTo>
                    <a:pt x="1368038" y="0"/>
                  </a:lnTo>
                  <a:lnTo>
                    <a:pt x="1368038" y="1267591"/>
                  </a:lnTo>
                  <a:lnTo>
                    <a:pt x="6350" y="1267591"/>
                  </a:lnTo>
                  <a:close/>
                  <a:moveTo>
                    <a:pt x="12700" y="12700"/>
                  </a:moveTo>
                  <a:lnTo>
                    <a:pt x="12700" y="1254891"/>
                  </a:lnTo>
                  <a:lnTo>
                    <a:pt x="1355338" y="1254891"/>
                  </a:lnTo>
                  <a:lnTo>
                    <a:pt x="1355338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117" id="117"/>
            <p:cNvSpPr/>
            <p:nvPr/>
          </p:nvSpPr>
          <p:spPr>
            <a:xfrm flipH="false" flipV="false" rot="0">
              <a:off x="139700" y="140970"/>
              <a:ext cx="1087368" cy="986921"/>
            </a:xfrm>
            <a:custGeom>
              <a:avLst/>
              <a:gdLst/>
              <a:ahLst/>
              <a:cxnLst/>
              <a:rect r="r" b="b" t="t" l="l"/>
              <a:pathLst>
                <a:path h="986921" w="1087368">
                  <a:moveTo>
                    <a:pt x="0" y="0"/>
                  </a:moveTo>
                  <a:lnTo>
                    <a:pt x="1087368" y="0"/>
                  </a:lnTo>
                  <a:lnTo>
                    <a:pt x="1087368" y="986921"/>
                  </a:lnTo>
                  <a:lnTo>
                    <a:pt x="0" y="986921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grpSp>
        <p:nvGrpSpPr>
          <p:cNvPr name="Group 118" id="118"/>
          <p:cNvGrpSpPr/>
          <p:nvPr/>
        </p:nvGrpSpPr>
        <p:grpSpPr>
          <a:xfrm rot="0">
            <a:off x="741293" y="6211395"/>
            <a:ext cx="1588259" cy="1471643"/>
            <a:chOff x="0" y="0"/>
            <a:chExt cx="1368038" cy="1267591"/>
          </a:xfrm>
        </p:grpSpPr>
        <p:sp>
          <p:nvSpPr>
            <p:cNvPr name="Freeform 119" id="119"/>
            <p:cNvSpPr/>
            <p:nvPr/>
          </p:nvSpPr>
          <p:spPr>
            <a:xfrm flipH="false" flipV="false" rot="0">
              <a:off x="6350" y="6350"/>
              <a:ext cx="1355338" cy="1254891"/>
            </a:xfrm>
            <a:custGeom>
              <a:avLst/>
              <a:gdLst/>
              <a:ahLst/>
              <a:cxnLst/>
              <a:rect r="r" b="b" t="t" l="l"/>
              <a:pathLst>
                <a:path h="1254891" w="1355338">
                  <a:moveTo>
                    <a:pt x="0" y="0"/>
                  </a:moveTo>
                  <a:lnTo>
                    <a:pt x="1355338" y="0"/>
                  </a:lnTo>
                  <a:lnTo>
                    <a:pt x="1355338" y="1254891"/>
                  </a:lnTo>
                  <a:lnTo>
                    <a:pt x="0" y="1254891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120" id="120"/>
            <p:cNvSpPr/>
            <p:nvPr/>
          </p:nvSpPr>
          <p:spPr>
            <a:xfrm flipH="false" flipV="false" rot="0">
              <a:off x="0" y="0"/>
              <a:ext cx="1368038" cy="1267591"/>
            </a:xfrm>
            <a:custGeom>
              <a:avLst/>
              <a:gdLst/>
              <a:ahLst/>
              <a:cxnLst/>
              <a:rect r="r" b="b" t="t" l="l"/>
              <a:pathLst>
                <a:path h="1267591" w="1368038">
                  <a:moveTo>
                    <a:pt x="6350" y="1267591"/>
                  </a:moveTo>
                  <a:lnTo>
                    <a:pt x="0" y="1267591"/>
                  </a:lnTo>
                  <a:lnTo>
                    <a:pt x="0" y="0"/>
                  </a:lnTo>
                  <a:lnTo>
                    <a:pt x="1368038" y="0"/>
                  </a:lnTo>
                  <a:lnTo>
                    <a:pt x="1368038" y="1267591"/>
                  </a:lnTo>
                  <a:lnTo>
                    <a:pt x="6350" y="1267591"/>
                  </a:lnTo>
                  <a:close/>
                  <a:moveTo>
                    <a:pt x="12700" y="12700"/>
                  </a:moveTo>
                  <a:lnTo>
                    <a:pt x="12700" y="1254891"/>
                  </a:lnTo>
                  <a:lnTo>
                    <a:pt x="1355338" y="1254891"/>
                  </a:lnTo>
                  <a:lnTo>
                    <a:pt x="1355338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rgbClr val="F4EFD8"/>
            </a:solidFill>
          </p:spPr>
        </p:sp>
        <p:sp>
          <p:nvSpPr>
            <p:cNvPr name="Freeform 121" id="121"/>
            <p:cNvSpPr/>
            <p:nvPr/>
          </p:nvSpPr>
          <p:spPr>
            <a:xfrm flipH="false" flipV="false" rot="0">
              <a:off x="139700" y="140970"/>
              <a:ext cx="1087368" cy="986921"/>
            </a:xfrm>
            <a:custGeom>
              <a:avLst/>
              <a:gdLst/>
              <a:ahLst/>
              <a:cxnLst/>
              <a:rect r="r" b="b" t="t" l="l"/>
              <a:pathLst>
                <a:path h="986921" w="1087368">
                  <a:moveTo>
                    <a:pt x="0" y="0"/>
                  </a:moveTo>
                  <a:lnTo>
                    <a:pt x="1087368" y="0"/>
                  </a:lnTo>
                  <a:lnTo>
                    <a:pt x="1087368" y="986921"/>
                  </a:lnTo>
                  <a:lnTo>
                    <a:pt x="0" y="986921"/>
                  </a:lnTo>
                  <a:close/>
                </a:path>
              </a:pathLst>
            </a:custGeom>
            <a:solidFill>
              <a:srgbClr val="F4EFD8"/>
            </a:solidFill>
          </p:spPr>
        </p:sp>
      </p:grpSp>
      <p:sp>
        <p:nvSpPr>
          <p:cNvPr name="TextBox 122" id="122"/>
          <p:cNvSpPr txBox="true"/>
          <p:nvPr/>
        </p:nvSpPr>
        <p:spPr>
          <a:xfrm rot="0">
            <a:off x="943712" y="2024772"/>
            <a:ext cx="1183421" cy="282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75"/>
              </a:lnSpc>
              <a:spcBef>
                <a:spcPct val="0"/>
              </a:spcBef>
            </a:pPr>
            <a:r>
              <a:rPr lang="en-US" b="true" sz="1625" spc="195">
                <a:solidFill>
                  <a:srgbClr val="F4EFD8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ПРЕДМЕТ</a:t>
            </a:r>
          </a:p>
        </p:txBody>
      </p:sp>
      <p:sp>
        <p:nvSpPr>
          <p:cNvPr name="TextBox 123" id="123"/>
          <p:cNvSpPr txBox="true"/>
          <p:nvPr/>
        </p:nvSpPr>
        <p:spPr>
          <a:xfrm rot="0">
            <a:off x="908305" y="3339330"/>
            <a:ext cx="125423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b="true" sz="1400" spc="168">
                <a:solidFill>
                  <a:srgbClr val="494949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АНГЛ. ЯЗЫК</a:t>
            </a:r>
          </a:p>
        </p:txBody>
      </p:sp>
      <p:sp>
        <p:nvSpPr>
          <p:cNvPr name="TextBox 124" id="124"/>
          <p:cNvSpPr txBox="true"/>
          <p:nvPr/>
        </p:nvSpPr>
        <p:spPr>
          <a:xfrm rot="0">
            <a:off x="829797" y="6822676"/>
            <a:ext cx="1424058" cy="280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b="true" sz="1700" spc="204">
                <a:solidFill>
                  <a:srgbClr val="494949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ФИЗИКА</a:t>
            </a:r>
          </a:p>
        </p:txBody>
      </p:sp>
      <p:sp>
        <p:nvSpPr>
          <p:cNvPr name="TextBox 125" id="125"/>
          <p:cNvSpPr txBox="true"/>
          <p:nvPr/>
        </p:nvSpPr>
        <p:spPr>
          <a:xfrm rot="0">
            <a:off x="914709" y="8346557"/>
            <a:ext cx="1254235" cy="572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9"/>
              </a:lnSpc>
            </a:pPr>
          </a:p>
          <a:p>
            <a:pPr algn="ctr">
              <a:lnSpc>
                <a:spcPts val="1539"/>
              </a:lnSpc>
            </a:pPr>
            <a:r>
              <a:rPr lang="en-US" b="true" sz="1100" spc="131">
                <a:solidFill>
                  <a:srgbClr val="494949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СОЦИОЛОГИЯ</a:t>
            </a:r>
          </a:p>
          <a:p>
            <a:pPr algn="ctr">
              <a:lnSpc>
                <a:spcPts val="1539"/>
              </a:lnSpc>
            </a:pPr>
          </a:p>
        </p:txBody>
      </p:sp>
      <p:sp>
        <p:nvSpPr>
          <p:cNvPr name="TextBox 126" id="126"/>
          <p:cNvSpPr txBox="true"/>
          <p:nvPr/>
        </p:nvSpPr>
        <p:spPr>
          <a:xfrm rot="0">
            <a:off x="908305" y="5050455"/>
            <a:ext cx="1254235" cy="198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45"/>
              </a:lnSpc>
            </a:pPr>
            <a:r>
              <a:rPr lang="en-US" b="true" sz="1175" spc="141">
                <a:solidFill>
                  <a:srgbClr val="494949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МАТЕМАТИКА</a:t>
            </a:r>
          </a:p>
        </p:txBody>
      </p:sp>
      <p:sp>
        <p:nvSpPr>
          <p:cNvPr name="TextBox 127" id="127"/>
          <p:cNvSpPr txBox="true"/>
          <p:nvPr/>
        </p:nvSpPr>
        <p:spPr>
          <a:xfrm rot="0">
            <a:off x="741293" y="689612"/>
            <a:ext cx="10573177" cy="1364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93"/>
              </a:lnSpc>
            </a:pPr>
            <a:r>
              <a:rPr lang="en-US" sz="4946">
                <a:solidFill>
                  <a:srgbClr val="F48428"/>
                </a:solidFill>
                <a:latin typeface="Russo One"/>
                <a:ea typeface="Russo One"/>
                <a:cs typeface="Russo One"/>
                <a:sym typeface="Russo One"/>
              </a:rPr>
              <a:t>ЕЖЕНЕДЕЛЬНЫЙ ПЛАН УРОКОВ</a:t>
            </a:r>
          </a:p>
          <a:p>
            <a:pPr algn="l">
              <a:lnSpc>
                <a:spcPts val="5293"/>
              </a:lnSpc>
            </a:pPr>
          </a:p>
        </p:txBody>
      </p:sp>
      <p:sp>
        <p:nvSpPr>
          <p:cNvPr name="Freeform 128" id="128"/>
          <p:cNvSpPr/>
          <p:nvPr/>
        </p:nvSpPr>
        <p:spPr>
          <a:xfrm flipH="false" flipV="false" rot="-5844231">
            <a:off x="13968866" y="9550658"/>
            <a:ext cx="1102669" cy="1346397"/>
          </a:xfrm>
          <a:custGeom>
            <a:avLst/>
            <a:gdLst/>
            <a:ahLst/>
            <a:cxnLst/>
            <a:rect r="r" b="b" t="t" l="l"/>
            <a:pathLst>
              <a:path h="1346397" w="1102669">
                <a:moveTo>
                  <a:pt x="0" y="0"/>
                </a:moveTo>
                <a:lnTo>
                  <a:pt x="1102670" y="0"/>
                </a:lnTo>
                <a:lnTo>
                  <a:pt x="1102670" y="1346397"/>
                </a:lnTo>
                <a:lnTo>
                  <a:pt x="0" y="13463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9" id="129"/>
          <p:cNvSpPr/>
          <p:nvPr/>
        </p:nvSpPr>
        <p:spPr>
          <a:xfrm flipH="false" flipV="false" rot="-1441276">
            <a:off x="7035402" y="9618200"/>
            <a:ext cx="932315" cy="1138388"/>
          </a:xfrm>
          <a:custGeom>
            <a:avLst/>
            <a:gdLst/>
            <a:ahLst/>
            <a:cxnLst/>
            <a:rect r="r" b="b" t="t" l="l"/>
            <a:pathLst>
              <a:path h="1138388" w="932315">
                <a:moveTo>
                  <a:pt x="0" y="0"/>
                </a:moveTo>
                <a:lnTo>
                  <a:pt x="932315" y="0"/>
                </a:lnTo>
                <a:lnTo>
                  <a:pt x="932315" y="1138389"/>
                </a:lnTo>
                <a:lnTo>
                  <a:pt x="0" y="11383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0" id="130"/>
          <p:cNvSpPr/>
          <p:nvPr/>
        </p:nvSpPr>
        <p:spPr>
          <a:xfrm flipH="true" flipV="false" rot="7137593">
            <a:off x="10445707" y="-266210"/>
            <a:ext cx="942618" cy="1150969"/>
          </a:xfrm>
          <a:custGeom>
            <a:avLst/>
            <a:gdLst/>
            <a:ahLst/>
            <a:cxnLst/>
            <a:rect r="r" b="b" t="t" l="l"/>
            <a:pathLst>
              <a:path h="1150969" w="942618">
                <a:moveTo>
                  <a:pt x="942618" y="0"/>
                </a:moveTo>
                <a:lnTo>
                  <a:pt x="0" y="0"/>
                </a:lnTo>
                <a:lnTo>
                  <a:pt x="0" y="1150969"/>
                </a:lnTo>
                <a:lnTo>
                  <a:pt x="942618" y="1150969"/>
                </a:lnTo>
                <a:lnTo>
                  <a:pt x="94261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1" id="131"/>
          <p:cNvSpPr/>
          <p:nvPr/>
        </p:nvSpPr>
        <p:spPr>
          <a:xfrm flipH="true" flipV="false" rot="2019975">
            <a:off x="13833081" y="-491052"/>
            <a:ext cx="1613675" cy="1170648"/>
          </a:xfrm>
          <a:custGeom>
            <a:avLst/>
            <a:gdLst/>
            <a:ahLst/>
            <a:cxnLst/>
            <a:rect r="r" b="b" t="t" l="l"/>
            <a:pathLst>
              <a:path h="1170648" w="1613675">
                <a:moveTo>
                  <a:pt x="1613675" y="0"/>
                </a:moveTo>
                <a:lnTo>
                  <a:pt x="0" y="0"/>
                </a:lnTo>
                <a:lnTo>
                  <a:pt x="0" y="1170648"/>
                </a:lnTo>
                <a:lnTo>
                  <a:pt x="1613675" y="1170648"/>
                </a:lnTo>
                <a:lnTo>
                  <a:pt x="1613675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2" id="132"/>
          <p:cNvSpPr/>
          <p:nvPr/>
        </p:nvSpPr>
        <p:spPr>
          <a:xfrm flipH="false" flipV="false" rot="-782397">
            <a:off x="2340356" y="-372314"/>
            <a:ext cx="1254570" cy="910134"/>
          </a:xfrm>
          <a:custGeom>
            <a:avLst/>
            <a:gdLst/>
            <a:ahLst/>
            <a:cxnLst/>
            <a:rect r="r" b="b" t="t" l="l"/>
            <a:pathLst>
              <a:path h="910134" w="1254570">
                <a:moveTo>
                  <a:pt x="0" y="0"/>
                </a:moveTo>
                <a:lnTo>
                  <a:pt x="1254570" y="0"/>
                </a:lnTo>
                <a:lnTo>
                  <a:pt x="1254570" y="910133"/>
                </a:lnTo>
                <a:lnTo>
                  <a:pt x="0" y="91013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3" id="133"/>
          <p:cNvSpPr/>
          <p:nvPr/>
        </p:nvSpPr>
        <p:spPr>
          <a:xfrm flipH="false" flipV="false" rot="9455399">
            <a:off x="3371620" y="9428574"/>
            <a:ext cx="1667591" cy="1209762"/>
          </a:xfrm>
          <a:custGeom>
            <a:avLst/>
            <a:gdLst/>
            <a:ahLst/>
            <a:cxnLst/>
            <a:rect r="r" b="b" t="t" l="l"/>
            <a:pathLst>
              <a:path h="1209762" w="1667591">
                <a:moveTo>
                  <a:pt x="0" y="0"/>
                </a:moveTo>
                <a:lnTo>
                  <a:pt x="1667591" y="0"/>
                </a:lnTo>
                <a:lnTo>
                  <a:pt x="1667591" y="1209761"/>
                </a:lnTo>
                <a:lnTo>
                  <a:pt x="0" y="120976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4" id="134"/>
          <p:cNvSpPr/>
          <p:nvPr/>
        </p:nvSpPr>
        <p:spPr>
          <a:xfrm flipH="false" flipV="false" rot="0">
            <a:off x="16924744" y="-405816"/>
            <a:ext cx="1522725" cy="1387064"/>
          </a:xfrm>
          <a:custGeom>
            <a:avLst/>
            <a:gdLst/>
            <a:ahLst/>
            <a:cxnLst/>
            <a:rect r="r" b="b" t="t" l="l"/>
            <a:pathLst>
              <a:path h="1387064" w="1522725">
                <a:moveTo>
                  <a:pt x="0" y="0"/>
                </a:moveTo>
                <a:lnTo>
                  <a:pt x="1522725" y="0"/>
                </a:lnTo>
                <a:lnTo>
                  <a:pt x="1522725" y="1387064"/>
                </a:lnTo>
                <a:lnTo>
                  <a:pt x="0" y="13870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5" id="135"/>
          <p:cNvSpPr/>
          <p:nvPr/>
        </p:nvSpPr>
        <p:spPr>
          <a:xfrm flipH="false" flipV="false" rot="0">
            <a:off x="-855623" y="6851251"/>
            <a:ext cx="1417921" cy="1291597"/>
          </a:xfrm>
          <a:custGeom>
            <a:avLst/>
            <a:gdLst/>
            <a:ahLst/>
            <a:cxnLst/>
            <a:rect r="r" b="b" t="t" l="l"/>
            <a:pathLst>
              <a:path h="1291597" w="1417921">
                <a:moveTo>
                  <a:pt x="0" y="0"/>
                </a:moveTo>
                <a:lnTo>
                  <a:pt x="1417921" y="0"/>
                </a:lnTo>
                <a:lnTo>
                  <a:pt x="1417921" y="1291597"/>
                </a:lnTo>
                <a:lnTo>
                  <a:pt x="0" y="12915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6" id="136"/>
          <p:cNvSpPr/>
          <p:nvPr/>
        </p:nvSpPr>
        <p:spPr>
          <a:xfrm flipH="false" flipV="false" rot="0">
            <a:off x="17439000" y="9347971"/>
            <a:ext cx="1283885" cy="1169503"/>
          </a:xfrm>
          <a:custGeom>
            <a:avLst/>
            <a:gdLst/>
            <a:ahLst/>
            <a:cxnLst/>
            <a:rect r="r" b="b" t="t" l="l"/>
            <a:pathLst>
              <a:path h="1169503" w="1283885">
                <a:moveTo>
                  <a:pt x="0" y="0"/>
                </a:moveTo>
                <a:lnTo>
                  <a:pt x="1283885" y="0"/>
                </a:lnTo>
                <a:lnTo>
                  <a:pt x="1283885" y="1169503"/>
                </a:lnTo>
                <a:lnTo>
                  <a:pt x="0" y="11695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7" id="137"/>
          <p:cNvSpPr/>
          <p:nvPr/>
        </p:nvSpPr>
        <p:spPr>
          <a:xfrm flipH="false" flipV="false" rot="1877415">
            <a:off x="93826" y="9441892"/>
            <a:ext cx="984157" cy="1201689"/>
          </a:xfrm>
          <a:custGeom>
            <a:avLst/>
            <a:gdLst/>
            <a:ahLst/>
            <a:cxnLst/>
            <a:rect r="r" b="b" t="t" l="l"/>
            <a:pathLst>
              <a:path h="1201689" w="984157">
                <a:moveTo>
                  <a:pt x="0" y="0"/>
                </a:moveTo>
                <a:lnTo>
                  <a:pt x="984157" y="0"/>
                </a:lnTo>
                <a:lnTo>
                  <a:pt x="984157" y="1201689"/>
                </a:lnTo>
                <a:lnTo>
                  <a:pt x="0" y="12016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8" id="138"/>
          <p:cNvSpPr/>
          <p:nvPr/>
        </p:nvSpPr>
        <p:spPr>
          <a:xfrm flipH="false" flipV="false" rot="1036335">
            <a:off x="-178214" y="95960"/>
            <a:ext cx="793552" cy="968954"/>
          </a:xfrm>
          <a:custGeom>
            <a:avLst/>
            <a:gdLst/>
            <a:ahLst/>
            <a:cxnLst/>
            <a:rect r="r" b="b" t="t" l="l"/>
            <a:pathLst>
              <a:path h="968954" w="793552">
                <a:moveTo>
                  <a:pt x="0" y="0"/>
                </a:moveTo>
                <a:lnTo>
                  <a:pt x="793552" y="0"/>
                </a:lnTo>
                <a:lnTo>
                  <a:pt x="793552" y="968954"/>
                </a:lnTo>
                <a:lnTo>
                  <a:pt x="0" y="9689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9" id="139"/>
          <p:cNvSpPr/>
          <p:nvPr/>
        </p:nvSpPr>
        <p:spPr>
          <a:xfrm flipH="true" flipV="false" rot="710191">
            <a:off x="17772283" y="4552516"/>
            <a:ext cx="751990" cy="918205"/>
          </a:xfrm>
          <a:custGeom>
            <a:avLst/>
            <a:gdLst/>
            <a:ahLst/>
            <a:cxnLst/>
            <a:rect r="r" b="b" t="t" l="l"/>
            <a:pathLst>
              <a:path h="918205" w="751990">
                <a:moveTo>
                  <a:pt x="751990" y="0"/>
                </a:moveTo>
                <a:lnTo>
                  <a:pt x="0" y="0"/>
                </a:lnTo>
                <a:lnTo>
                  <a:pt x="0" y="918205"/>
                </a:lnTo>
                <a:lnTo>
                  <a:pt x="751990" y="918205"/>
                </a:lnTo>
                <a:lnTo>
                  <a:pt x="75199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0" id="140"/>
          <p:cNvSpPr/>
          <p:nvPr/>
        </p:nvSpPr>
        <p:spPr>
          <a:xfrm flipH="true" flipV="false" rot="7419975">
            <a:off x="17556629" y="7152392"/>
            <a:ext cx="1183298" cy="858429"/>
          </a:xfrm>
          <a:custGeom>
            <a:avLst/>
            <a:gdLst/>
            <a:ahLst/>
            <a:cxnLst/>
            <a:rect r="r" b="b" t="t" l="l"/>
            <a:pathLst>
              <a:path h="858429" w="1183298">
                <a:moveTo>
                  <a:pt x="1183298" y="0"/>
                </a:moveTo>
                <a:lnTo>
                  <a:pt x="0" y="0"/>
                </a:lnTo>
                <a:lnTo>
                  <a:pt x="0" y="858429"/>
                </a:lnTo>
                <a:lnTo>
                  <a:pt x="1183298" y="858429"/>
                </a:lnTo>
                <a:lnTo>
                  <a:pt x="1183298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1" id="141"/>
          <p:cNvSpPr/>
          <p:nvPr/>
        </p:nvSpPr>
        <p:spPr>
          <a:xfrm flipH="false" flipV="false" rot="2936415">
            <a:off x="17686795" y="2395460"/>
            <a:ext cx="1202410" cy="872294"/>
          </a:xfrm>
          <a:custGeom>
            <a:avLst/>
            <a:gdLst/>
            <a:ahLst/>
            <a:cxnLst/>
            <a:rect r="r" b="b" t="t" l="l"/>
            <a:pathLst>
              <a:path h="872294" w="1202410">
                <a:moveTo>
                  <a:pt x="0" y="0"/>
                </a:moveTo>
                <a:lnTo>
                  <a:pt x="1202410" y="0"/>
                </a:lnTo>
                <a:lnTo>
                  <a:pt x="1202410" y="872293"/>
                </a:lnTo>
                <a:lnTo>
                  <a:pt x="0" y="8722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2" id="142"/>
          <p:cNvSpPr/>
          <p:nvPr/>
        </p:nvSpPr>
        <p:spPr>
          <a:xfrm flipH="false" flipV="false" rot="-7047822">
            <a:off x="-900739" y="3278750"/>
            <a:ext cx="1801478" cy="1306890"/>
          </a:xfrm>
          <a:custGeom>
            <a:avLst/>
            <a:gdLst/>
            <a:ahLst/>
            <a:cxnLst/>
            <a:rect r="r" b="b" t="t" l="l"/>
            <a:pathLst>
              <a:path h="1306890" w="1801478">
                <a:moveTo>
                  <a:pt x="0" y="0"/>
                </a:moveTo>
                <a:lnTo>
                  <a:pt x="1801478" y="0"/>
                </a:lnTo>
                <a:lnTo>
                  <a:pt x="1801478" y="1306890"/>
                </a:lnTo>
                <a:lnTo>
                  <a:pt x="0" y="130689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3" id="143"/>
          <p:cNvSpPr/>
          <p:nvPr/>
        </p:nvSpPr>
        <p:spPr>
          <a:xfrm flipH="false" flipV="false" rot="0">
            <a:off x="6311932" y="-921339"/>
            <a:ext cx="1522725" cy="1387064"/>
          </a:xfrm>
          <a:custGeom>
            <a:avLst/>
            <a:gdLst/>
            <a:ahLst/>
            <a:cxnLst/>
            <a:rect r="r" b="b" t="t" l="l"/>
            <a:pathLst>
              <a:path h="1387064" w="1522725">
                <a:moveTo>
                  <a:pt x="0" y="0"/>
                </a:moveTo>
                <a:lnTo>
                  <a:pt x="1522725" y="0"/>
                </a:lnTo>
                <a:lnTo>
                  <a:pt x="1522725" y="1387064"/>
                </a:lnTo>
                <a:lnTo>
                  <a:pt x="0" y="13870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DAHDzo132xw</dc:identifier>
  <dcterms:modified xsi:type="dcterms:W3CDTF">2011-08-01T06:04:30Z</dcterms:modified>
  <cp:revision>1</cp:revision>
  <dc:title>Кемпинг Бланк Еженедельный План Уроков</dc:title>
</cp:coreProperties>
</file>