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Crimson Roman" charset="1" panose="02030503060406020304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274024" y="-4331977"/>
            <a:ext cx="2129961" cy="10779349"/>
          </a:xfrm>
          <a:custGeom>
            <a:avLst/>
            <a:gdLst/>
            <a:ahLst/>
            <a:cxnLst/>
            <a:rect r="r" b="b" t="t" l="l"/>
            <a:pathLst>
              <a:path h="10779349" w="2129961">
                <a:moveTo>
                  <a:pt x="0" y="0"/>
                </a:moveTo>
                <a:lnTo>
                  <a:pt x="2129961" y="0"/>
                </a:lnTo>
                <a:lnTo>
                  <a:pt x="2129961" y="10779348"/>
                </a:lnTo>
                <a:lnTo>
                  <a:pt x="0" y="10779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3041" t="0" r="-20304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43152" y="-2397800"/>
            <a:ext cx="6387435" cy="4518770"/>
          </a:xfrm>
          <a:custGeom>
            <a:avLst/>
            <a:gdLst/>
            <a:ahLst/>
            <a:cxnLst/>
            <a:rect r="r" b="b" t="t" l="l"/>
            <a:pathLst>
              <a:path h="4518770" w="6387435">
                <a:moveTo>
                  <a:pt x="0" y="0"/>
                </a:moveTo>
                <a:lnTo>
                  <a:pt x="6387435" y="0"/>
                </a:lnTo>
                <a:lnTo>
                  <a:pt x="6387435" y="4518770"/>
                </a:lnTo>
                <a:lnTo>
                  <a:pt x="0" y="45187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75" r="0" b="-17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346153" y="-2397800"/>
            <a:ext cx="6387435" cy="4518770"/>
          </a:xfrm>
          <a:custGeom>
            <a:avLst/>
            <a:gdLst/>
            <a:ahLst/>
            <a:cxnLst/>
            <a:rect r="r" b="b" t="t" l="l"/>
            <a:pathLst>
              <a:path h="4518770" w="6387435">
                <a:moveTo>
                  <a:pt x="0" y="0"/>
                </a:moveTo>
                <a:lnTo>
                  <a:pt x="6387434" y="0"/>
                </a:lnTo>
                <a:lnTo>
                  <a:pt x="6387434" y="4518770"/>
                </a:lnTo>
                <a:lnTo>
                  <a:pt x="0" y="45187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75" r="0" b="-17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5258766" y="-3187408"/>
            <a:ext cx="173747" cy="10779349"/>
          </a:xfrm>
          <a:custGeom>
            <a:avLst/>
            <a:gdLst/>
            <a:ahLst/>
            <a:cxnLst/>
            <a:rect r="r" b="b" t="t" l="l"/>
            <a:pathLst>
              <a:path h="10779349" w="173747">
                <a:moveTo>
                  <a:pt x="0" y="0"/>
                </a:moveTo>
                <a:lnTo>
                  <a:pt x="173746" y="0"/>
                </a:lnTo>
                <a:lnTo>
                  <a:pt x="173746" y="10779349"/>
                </a:lnTo>
                <a:lnTo>
                  <a:pt x="0" y="107793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052029" t="0" r="-3052029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7405" y="1118363"/>
            <a:ext cx="7972425" cy="560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9"/>
              </a:lnSpc>
            </a:pPr>
            <a:r>
              <a:rPr lang="en-US" sz="2863">
                <a:solidFill>
                  <a:srgbClr val="F8F8F8"/>
                </a:solidFill>
                <a:latin typeface="Crimson Roman"/>
                <a:ea typeface="Crimson Roman"/>
                <a:cs typeface="Crimson Roman"/>
                <a:sym typeface="Crimson Roman"/>
              </a:rPr>
              <a:t>Расписание занятий факультета английского языка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645">
            <a:off x="4918747" y="362667"/>
            <a:ext cx="825324" cy="741392"/>
          </a:xfrm>
          <a:custGeom>
            <a:avLst/>
            <a:gdLst/>
            <a:ahLst/>
            <a:cxnLst/>
            <a:rect r="r" b="b" t="t" l="l"/>
            <a:pathLst>
              <a:path h="741392" w="825324">
                <a:moveTo>
                  <a:pt x="0" y="0"/>
                </a:moveTo>
                <a:lnTo>
                  <a:pt x="825323" y="0"/>
                </a:lnTo>
                <a:lnTo>
                  <a:pt x="825323" y="741392"/>
                </a:lnTo>
                <a:lnTo>
                  <a:pt x="0" y="7413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46" t="0" r="-446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313052" y="3548271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678415" y="3527936"/>
            <a:ext cx="1275265" cy="593438"/>
          </a:xfrm>
          <a:custGeom>
            <a:avLst/>
            <a:gdLst/>
            <a:ahLst/>
            <a:cxnLst/>
            <a:rect r="r" b="b" t="t" l="l"/>
            <a:pathLst>
              <a:path h="593438" w="1275265">
                <a:moveTo>
                  <a:pt x="0" y="0"/>
                </a:moveTo>
                <a:lnTo>
                  <a:pt x="1275264" y="0"/>
                </a:lnTo>
                <a:lnTo>
                  <a:pt x="1275264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039610" y="3527936"/>
            <a:ext cx="1275264" cy="593438"/>
          </a:xfrm>
          <a:custGeom>
            <a:avLst/>
            <a:gdLst/>
            <a:ahLst/>
            <a:cxnLst/>
            <a:rect r="r" b="b" t="t" l="l"/>
            <a:pathLst>
              <a:path h="593438" w="1275264">
                <a:moveTo>
                  <a:pt x="0" y="0"/>
                </a:moveTo>
                <a:lnTo>
                  <a:pt x="1275264" y="0"/>
                </a:lnTo>
                <a:lnTo>
                  <a:pt x="1275264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416099" y="3543230"/>
            <a:ext cx="1275265" cy="593438"/>
          </a:xfrm>
          <a:custGeom>
            <a:avLst/>
            <a:gdLst/>
            <a:ahLst/>
            <a:cxnLst/>
            <a:rect r="r" b="b" t="t" l="l"/>
            <a:pathLst>
              <a:path h="593438" w="1275265">
                <a:moveTo>
                  <a:pt x="0" y="0"/>
                </a:moveTo>
                <a:lnTo>
                  <a:pt x="1275265" y="0"/>
                </a:lnTo>
                <a:lnTo>
                  <a:pt x="1275265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92590" y="3527936"/>
            <a:ext cx="1275267" cy="593438"/>
          </a:xfrm>
          <a:custGeom>
            <a:avLst/>
            <a:gdLst/>
            <a:ahLst/>
            <a:cxnLst/>
            <a:rect r="r" b="b" t="t" l="l"/>
            <a:pathLst>
              <a:path h="593438" w="1275267">
                <a:moveTo>
                  <a:pt x="0" y="0"/>
                </a:moveTo>
                <a:lnTo>
                  <a:pt x="1275266" y="0"/>
                </a:lnTo>
                <a:lnTo>
                  <a:pt x="1275266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945391" y="3543142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84195" y="3543142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308387" y="2844820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413205" y="2986919"/>
            <a:ext cx="1069257" cy="29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6"/>
              </a:lnSpc>
            </a:pPr>
            <a:r>
              <a:rPr lang="en-US" sz="1746" spc="157">
                <a:solidFill>
                  <a:srgbClr val="F8F8F8"/>
                </a:solidFill>
                <a:latin typeface="Crimson Roman"/>
                <a:ea typeface="Crimson Roman"/>
                <a:cs typeface="Crimson Roman"/>
                <a:sym typeface="Crimson Roman"/>
              </a:rPr>
              <a:t>Пн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4693707" y="2854985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785474" y="2986242"/>
            <a:ext cx="1069256" cy="29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6"/>
              </a:lnSpc>
            </a:pPr>
            <a:r>
              <a:rPr lang="en-US" sz="1746" spc="157">
                <a:solidFill>
                  <a:srgbClr val="F8F8F8"/>
                </a:solidFill>
                <a:latin typeface="Crimson Roman"/>
                <a:ea typeface="Crimson Roman"/>
                <a:cs typeface="Crimson Roman"/>
                <a:sym typeface="Crimson Roman"/>
              </a:rPr>
              <a:t>Вт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6039611" y="2839691"/>
            <a:ext cx="1275264" cy="593437"/>
          </a:xfrm>
          <a:custGeom>
            <a:avLst/>
            <a:gdLst/>
            <a:ahLst/>
            <a:cxnLst/>
            <a:rect r="r" b="b" t="t" l="l"/>
            <a:pathLst>
              <a:path h="593437" w="1275264">
                <a:moveTo>
                  <a:pt x="0" y="0"/>
                </a:moveTo>
                <a:lnTo>
                  <a:pt x="1275263" y="0"/>
                </a:lnTo>
                <a:lnTo>
                  <a:pt x="1275263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6146671" y="2986242"/>
            <a:ext cx="1069257" cy="29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6"/>
              </a:lnSpc>
            </a:pPr>
            <a:r>
              <a:rPr lang="en-US" sz="1746" spc="157">
                <a:solidFill>
                  <a:srgbClr val="F8F8F8"/>
                </a:solidFill>
                <a:latin typeface="Crimson Roman"/>
                <a:ea typeface="Crimson Roman"/>
                <a:cs typeface="Crimson Roman"/>
                <a:sym typeface="Crimson Roman"/>
              </a:rPr>
              <a:t>Ср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7431395" y="2839691"/>
            <a:ext cx="1275267" cy="593437"/>
          </a:xfrm>
          <a:custGeom>
            <a:avLst/>
            <a:gdLst/>
            <a:ahLst/>
            <a:cxnLst/>
            <a:rect r="r" b="b" t="t" l="l"/>
            <a:pathLst>
              <a:path h="593437" w="1275267">
                <a:moveTo>
                  <a:pt x="0" y="0"/>
                </a:moveTo>
                <a:lnTo>
                  <a:pt x="1275266" y="0"/>
                </a:lnTo>
                <a:lnTo>
                  <a:pt x="1275266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7523163" y="2986242"/>
            <a:ext cx="1069257" cy="29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6"/>
              </a:lnSpc>
            </a:pPr>
            <a:r>
              <a:rPr lang="en-US" sz="1746" spc="157">
                <a:solidFill>
                  <a:srgbClr val="F8F8F8"/>
                </a:solidFill>
                <a:latin typeface="Crimson Roman"/>
                <a:ea typeface="Crimson Roman"/>
                <a:cs typeface="Crimson Roman"/>
                <a:sym typeface="Crimson Roman"/>
              </a:rPr>
              <a:t>Чт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8792590" y="2854985"/>
            <a:ext cx="1275267" cy="593437"/>
          </a:xfrm>
          <a:custGeom>
            <a:avLst/>
            <a:gdLst/>
            <a:ahLst/>
            <a:cxnLst/>
            <a:rect r="r" b="b" t="t" l="l"/>
            <a:pathLst>
              <a:path h="593437" w="1275267">
                <a:moveTo>
                  <a:pt x="0" y="0"/>
                </a:moveTo>
                <a:lnTo>
                  <a:pt x="1275267" y="0"/>
                </a:lnTo>
                <a:lnTo>
                  <a:pt x="1275267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8899652" y="2986242"/>
            <a:ext cx="1069257" cy="29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6"/>
              </a:lnSpc>
            </a:pPr>
            <a:r>
              <a:rPr lang="en-US" sz="1746" spc="157">
                <a:solidFill>
                  <a:srgbClr val="F8F8F8"/>
                </a:solidFill>
                <a:latin typeface="Crimson Roman"/>
                <a:ea typeface="Crimson Roman"/>
                <a:cs typeface="Crimson Roman"/>
                <a:sym typeface="Crimson Roman"/>
              </a:rPr>
              <a:t>Пт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940727" y="2839691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045545" y="2981790"/>
            <a:ext cx="1069257" cy="29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6"/>
              </a:lnSpc>
            </a:pPr>
            <a:r>
              <a:rPr lang="en-US" sz="1746" spc="157">
                <a:solidFill>
                  <a:srgbClr val="F8F8F8"/>
                </a:solidFill>
                <a:latin typeface="Crimson Roman"/>
                <a:ea typeface="Crimson Roman"/>
                <a:cs typeface="Crimson Roman"/>
                <a:sym typeface="Crimson Roman"/>
              </a:rPr>
              <a:t>Пометки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579530" y="2839691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684348" y="2981790"/>
            <a:ext cx="1069257" cy="29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6"/>
              </a:lnSpc>
            </a:pPr>
            <a:r>
              <a:rPr lang="en-US" sz="1746" spc="157">
                <a:solidFill>
                  <a:srgbClr val="F8F8F8"/>
                </a:solidFill>
                <a:latin typeface="Crimson Roman"/>
                <a:ea typeface="Crimson Roman"/>
                <a:cs typeface="Crimson Roman"/>
                <a:sym typeface="Crimson Roman"/>
              </a:rPr>
              <a:t>Время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3315541" y="4208048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693707" y="4200887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6039610" y="4200887"/>
            <a:ext cx="1275264" cy="593437"/>
          </a:xfrm>
          <a:custGeom>
            <a:avLst/>
            <a:gdLst/>
            <a:ahLst/>
            <a:cxnLst/>
            <a:rect r="r" b="b" t="t" l="l"/>
            <a:pathLst>
              <a:path h="593437" w="1275264">
                <a:moveTo>
                  <a:pt x="0" y="0"/>
                </a:moveTo>
                <a:lnTo>
                  <a:pt x="1275264" y="0"/>
                </a:lnTo>
                <a:lnTo>
                  <a:pt x="1275264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7416099" y="4200887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8792590" y="4200887"/>
            <a:ext cx="1275267" cy="593437"/>
          </a:xfrm>
          <a:custGeom>
            <a:avLst/>
            <a:gdLst/>
            <a:ahLst/>
            <a:cxnLst/>
            <a:rect r="r" b="b" t="t" l="l"/>
            <a:pathLst>
              <a:path h="593437" w="1275267">
                <a:moveTo>
                  <a:pt x="0" y="0"/>
                </a:moveTo>
                <a:lnTo>
                  <a:pt x="1275266" y="0"/>
                </a:lnTo>
                <a:lnTo>
                  <a:pt x="1275266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947880" y="4202919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586684" y="4202919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3320205" y="4877881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4678415" y="4873838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4" y="0"/>
                </a:lnTo>
                <a:lnTo>
                  <a:pt x="1275264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6039610" y="4873838"/>
            <a:ext cx="1275264" cy="593437"/>
          </a:xfrm>
          <a:custGeom>
            <a:avLst/>
            <a:gdLst/>
            <a:ahLst/>
            <a:cxnLst/>
            <a:rect r="r" b="b" t="t" l="l"/>
            <a:pathLst>
              <a:path h="593437" w="1275264">
                <a:moveTo>
                  <a:pt x="0" y="0"/>
                </a:moveTo>
                <a:lnTo>
                  <a:pt x="1275264" y="0"/>
                </a:lnTo>
                <a:lnTo>
                  <a:pt x="1275264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7416099" y="4873838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8792590" y="4873838"/>
            <a:ext cx="1275267" cy="593437"/>
          </a:xfrm>
          <a:custGeom>
            <a:avLst/>
            <a:gdLst/>
            <a:ahLst/>
            <a:cxnLst/>
            <a:rect r="r" b="b" t="t" l="l"/>
            <a:pathLst>
              <a:path h="593437" w="1275267">
                <a:moveTo>
                  <a:pt x="0" y="0"/>
                </a:moveTo>
                <a:lnTo>
                  <a:pt x="1275266" y="0"/>
                </a:lnTo>
                <a:lnTo>
                  <a:pt x="1275266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952545" y="4872751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591348" y="4872751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3309575" y="6208921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6" y="0"/>
                </a:lnTo>
                <a:lnTo>
                  <a:pt x="1275266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4678415" y="6219740"/>
            <a:ext cx="1275265" cy="593438"/>
          </a:xfrm>
          <a:custGeom>
            <a:avLst/>
            <a:gdLst/>
            <a:ahLst/>
            <a:cxnLst/>
            <a:rect r="r" b="b" t="t" l="l"/>
            <a:pathLst>
              <a:path h="593438" w="1275265">
                <a:moveTo>
                  <a:pt x="0" y="0"/>
                </a:moveTo>
                <a:lnTo>
                  <a:pt x="1275264" y="0"/>
                </a:lnTo>
                <a:lnTo>
                  <a:pt x="1275264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6054904" y="6219740"/>
            <a:ext cx="1275265" cy="593438"/>
          </a:xfrm>
          <a:custGeom>
            <a:avLst/>
            <a:gdLst/>
            <a:ahLst/>
            <a:cxnLst/>
            <a:rect r="r" b="b" t="t" l="l"/>
            <a:pathLst>
              <a:path h="593438" w="1275265">
                <a:moveTo>
                  <a:pt x="0" y="0"/>
                </a:moveTo>
                <a:lnTo>
                  <a:pt x="1275265" y="0"/>
                </a:lnTo>
                <a:lnTo>
                  <a:pt x="1275265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7431394" y="6219740"/>
            <a:ext cx="1275267" cy="593438"/>
          </a:xfrm>
          <a:custGeom>
            <a:avLst/>
            <a:gdLst/>
            <a:ahLst/>
            <a:cxnLst/>
            <a:rect r="r" b="b" t="t" l="l"/>
            <a:pathLst>
              <a:path h="593438" w="1275267">
                <a:moveTo>
                  <a:pt x="0" y="0"/>
                </a:moveTo>
                <a:lnTo>
                  <a:pt x="1275267" y="0"/>
                </a:lnTo>
                <a:lnTo>
                  <a:pt x="1275267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8792590" y="6219740"/>
            <a:ext cx="1275267" cy="593438"/>
          </a:xfrm>
          <a:custGeom>
            <a:avLst/>
            <a:gdLst/>
            <a:ahLst/>
            <a:cxnLst/>
            <a:rect r="r" b="b" t="t" l="l"/>
            <a:pathLst>
              <a:path h="593438" w="1275267">
                <a:moveTo>
                  <a:pt x="0" y="0"/>
                </a:moveTo>
                <a:lnTo>
                  <a:pt x="1275266" y="0"/>
                </a:lnTo>
                <a:lnTo>
                  <a:pt x="1275266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941915" y="6203792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580718" y="6203792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3314240" y="5541003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7"/>
                </a:lnTo>
                <a:lnTo>
                  <a:pt x="0" y="59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4678415" y="5546789"/>
            <a:ext cx="1275265" cy="593438"/>
          </a:xfrm>
          <a:custGeom>
            <a:avLst/>
            <a:gdLst/>
            <a:ahLst/>
            <a:cxnLst/>
            <a:rect r="r" b="b" t="t" l="l"/>
            <a:pathLst>
              <a:path h="593438" w="1275265">
                <a:moveTo>
                  <a:pt x="0" y="0"/>
                </a:moveTo>
                <a:lnTo>
                  <a:pt x="1275264" y="0"/>
                </a:lnTo>
                <a:lnTo>
                  <a:pt x="1275264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6054904" y="5546789"/>
            <a:ext cx="1275265" cy="593438"/>
          </a:xfrm>
          <a:custGeom>
            <a:avLst/>
            <a:gdLst/>
            <a:ahLst/>
            <a:cxnLst/>
            <a:rect r="r" b="b" t="t" l="l"/>
            <a:pathLst>
              <a:path h="593438" w="1275265">
                <a:moveTo>
                  <a:pt x="0" y="0"/>
                </a:moveTo>
                <a:lnTo>
                  <a:pt x="1275265" y="0"/>
                </a:lnTo>
                <a:lnTo>
                  <a:pt x="1275265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7431394" y="5546789"/>
            <a:ext cx="1275267" cy="593438"/>
          </a:xfrm>
          <a:custGeom>
            <a:avLst/>
            <a:gdLst/>
            <a:ahLst/>
            <a:cxnLst/>
            <a:rect r="r" b="b" t="t" l="l"/>
            <a:pathLst>
              <a:path h="593438" w="1275267">
                <a:moveTo>
                  <a:pt x="0" y="0"/>
                </a:moveTo>
                <a:lnTo>
                  <a:pt x="1275267" y="0"/>
                </a:lnTo>
                <a:lnTo>
                  <a:pt x="1275267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8792590" y="5546789"/>
            <a:ext cx="1275267" cy="593438"/>
          </a:xfrm>
          <a:custGeom>
            <a:avLst/>
            <a:gdLst/>
            <a:ahLst/>
            <a:cxnLst/>
            <a:rect r="r" b="b" t="t" l="l"/>
            <a:pathLst>
              <a:path h="593438" w="1275267">
                <a:moveTo>
                  <a:pt x="0" y="0"/>
                </a:moveTo>
                <a:lnTo>
                  <a:pt x="1275266" y="0"/>
                </a:lnTo>
                <a:lnTo>
                  <a:pt x="1275266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1946580" y="5535873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0">
            <a:off x="585383" y="5535873"/>
            <a:ext cx="1275265" cy="593437"/>
          </a:xfrm>
          <a:custGeom>
            <a:avLst/>
            <a:gdLst/>
            <a:ahLst/>
            <a:cxnLst/>
            <a:rect r="r" b="b" t="t" l="l"/>
            <a:pathLst>
              <a:path h="593437" w="1275265">
                <a:moveTo>
                  <a:pt x="0" y="0"/>
                </a:moveTo>
                <a:lnTo>
                  <a:pt x="1275265" y="0"/>
                </a:lnTo>
                <a:lnTo>
                  <a:pt x="1275265" y="593438"/>
                </a:lnTo>
                <a:lnTo>
                  <a:pt x="0" y="593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57447" r="0" b="-57447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5400000">
            <a:off x="5258766" y="2083454"/>
            <a:ext cx="173747" cy="10779349"/>
          </a:xfrm>
          <a:custGeom>
            <a:avLst/>
            <a:gdLst/>
            <a:ahLst/>
            <a:cxnLst/>
            <a:rect r="r" b="b" t="t" l="l"/>
            <a:pathLst>
              <a:path h="10779349" w="173747">
                <a:moveTo>
                  <a:pt x="0" y="0"/>
                </a:moveTo>
                <a:lnTo>
                  <a:pt x="173746" y="0"/>
                </a:lnTo>
                <a:lnTo>
                  <a:pt x="173746" y="10779348"/>
                </a:lnTo>
                <a:lnTo>
                  <a:pt x="0" y="107793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052029" t="0" r="-3052029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DAHDzwi3hRc</dc:identifier>
  <dcterms:modified xsi:type="dcterms:W3CDTF">2011-08-01T06:04:30Z</dcterms:modified>
  <cp:revision>1</cp:revision>
  <dc:title>Коричневый и Белый Элегантный Узор Расписание уроков</dc:title>
</cp:coreProperties>
</file>