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556500" cy="10693400"/>
  <p:notesSz cx="6858000" cy="9144000"/>
  <p:embeddedFontLst>
    <p:embeddedFont>
      <p:font typeface="Rubik Light" charset="1" panose="00000400000000000000"/>
      <p:regular r:id="rId7"/>
    </p:embeddedFont>
    <p:embeddedFont>
      <p:font typeface="Hangyaboly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04771" y="3170771"/>
            <a:ext cx="4350458" cy="4350458"/>
          </a:xfrm>
          <a:custGeom>
            <a:avLst/>
            <a:gdLst/>
            <a:ahLst/>
            <a:cxnLst/>
            <a:rect r="r" b="b" t="t" l="l"/>
            <a:pathLst>
              <a:path h="4350458" w="4350458">
                <a:moveTo>
                  <a:pt x="0" y="0"/>
                </a:moveTo>
                <a:lnTo>
                  <a:pt x="4350458" y="0"/>
                </a:lnTo>
                <a:lnTo>
                  <a:pt x="4350458" y="4350458"/>
                </a:lnTo>
                <a:lnTo>
                  <a:pt x="0" y="43504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50320" y="7521229"/>
            <a:ext cx="678929" cy="849990"/>
          </a:xfrm>
          <a:custGeom>
            <a:avLst/>
            <a:gdLst/>
            <a:ahLst/>
            <a:cxnLst/>
            <a:rect r="r" b="b" t="t" l="l"/>
            <a:pathLst>
              <a:path h="849990" w="678929">
                <a:moveTo>
                  <a:pt x="0" y="0"/>
                </a:moveTo>
                <a:lnTo>
                  <a:pt x="678930" y="0"/>
                </a:lnTo>
                <a:lnTo>
                  <a:pt x="678930" y="849990"/>
                </a:lnTo>
                <a:lnTo>
                  <a:pt x="0" y="8499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678956" y="7568855"/>
            <a:ext cx="802364" cy="802364"/>
          </a:xfrm>
          <a:custGeom>
            <a:avLst/>
            <a:gdLst/>
            <a:ahLst/>
            <a:cxnLst/>
            <a:rect r="r" b="b" t="t" l="l"/>
            <a:pathLst>
              <a:path h="802364" w="802364">
                <a:moveTo>
                  <a:pt x="0" y="0"/>
                </a:moveTo>
                <a:lnTo>
                  <a:pt x="802365" y="0"/>
                </a:lnTo>
                <a:lnTo>
                  <a:pt x="802365" y="802364"/>
                </a:lnTo>
                <a:lnTo>
                  <a:pt x="0" y="8023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116453" y="6021135"/>
            <a:ext cx="746742" cy="727734"/>
          </a:xfrm>
          <a:custGeom>
            <a:avLst/>
            <a:gdLst/>
            <a:ahLst/>
            <a:cxnLst/>
            <a:rect r="r" b="b" t="t" l="l"/>
            <a:pathLst>
              <a:path h="727734" w="746742">
                <a:moveTo>
                  <a:pt x="0" y="0"/>
                </a:moveTo>
                <a:lnTo>
                  <a:pt x="746742" y="0"/>
                </a:lnTo>
                <a:lnTo>
                  <a:pt x="746742" y="727735"/>
                </a:lnTo>
                <a:lnTo>
                  <a:pt x="0" y="7277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174440" y="3986865"/>
            <a:ext cx="749263" cy="608776"/>
          </a:xfrm>
          <a:custGeom>
            <a:avLst/>
            <a:gdLst/>
            <a:ahLst/>
            <a:cxnLst/>
            <a:rect r="r" b="b" t="t" l="l"/>
            <a:pathLst>
              <a:path h="608776" w="749263">
                <a:moveTo>
                  <a:pt x="0" y="0"/>
                </a:moveTo>
                <a:lnTo>
                  <a:pt x="749264" y="0"/>
                </a:lnTo>
                <a:lnTo>
                  <a:pt x="749264" y="608776"/>
                </a:lnTo>
                <a:lnTo>
                  <a:pt x="0" y="60877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678956" y="2469885"/>
            <a:ext cx="834315" cy="739412"/>
          </a:xfrm>
          <a:custGeom>
            <a:avLst/>
            <a:gdLst/>
            <a:ahLst/>
            <a:cxnLst/>
            <a:rect r="r" b="b" t="t" l="l"/>
            <a:pathLst>
              <a:path h="739412" w="834315">
                <a:moveTo>
                  <a:pt x="0" y="0"/>
                </a:moveTo>
                <a:lnTo>
                  <a:pt x="834316" y="0"/>
                </a:lnTo>
                <a:lnTo>
                  <a:pt x="834316" y="739412"/>
                </a:lnTo>
                <a:lnTo>
                  <a:pt x="0" y="73941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083199" y="2539355"/>
            <a:ext cx="699984" cy="662360"/>
          </a:xfrm>
          <a:custGeom>
            <a:avLst/>
            <a:gdLst/>
            <a:ahLst/>
            <a:cxnLst/>
            <a:rect r="r" b="b" t="t" l="l"/>
            <a:pathLst>
              <a:path h="662360" w="699984">
                <a:moveTo>
                  <a:pt x="0" y="0"/>
                </a:moveTo>
                <a:lnTo>
                  <a:pt x="699984" y="0"/>
                </a:lnTo>
                <a:lnTo>
                  <a:pt x="699984" y="662359"/>
                </a:lnTo>
                <a:lnTo>
                  <a:pt x="0" y="66235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25400" y="3848481"/>
            <a:ext cx="785920" cy="885544"/>
          </a:xfrm>
          <a:custGeom>
            <a:avLst/>
            <a:gdLst/>
            <a:ahLst/>
            <a:cxnLst/>
            <a:rect r="r" b="b" t="t" l="l"/>
            <a:pathLst>
              <a:path h="885544" w="785920">
                <a:moveTo>
                  <a:pt x="0" y="0"/>
                </a:moveTo>
                <a:lnTo>
                  <a:pt x="785920" y="0"/>
                </a:lnTo>
                <a:lnTo>
                  <a:pt x="785920" y="885544"/>
                </a:lnTo>
                <a:lnTo>
                  <a:pt x="0" y="88554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96040" y="5826055"/>
            <a:ext cx="974881" cy="821337"/>
          </a:xfrm>
          <a:custGeom>
            <a:avLst/>
            <a:gdLst/>
            <a:ahLst/>
            <a:cxnLst/>
            <a:rect r="r" b="b" t="t" l="l"/>
            <a:pathLst>
              <a:path h="821337" w="974881">
                <a:moveTo>
                  <a:pt x="0" y="0"/>
                </a:moveTo>
                <a:lnTo>
                  <a:pt x="974881" y="0"/>
                </a:lnTo>
                <a:lnTo>
                  <a:pt x="974881" y="821337"/>
                </a:lnTo>
                <a:lnTo>
                  <a:pt x="0" y="82133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 rot="0">
            <a:off x="439795" y="5255000"/>
            <a:ext cx="6657859" cy="0"/>
          </a:xfrm>
          <a:prstGeom prst="line">
            <a:avLst/>
          </a:prstGeom>
          <a:ln cap="rnd" w="180975">
            <a:solidFill>
              <a:srgbClr val="FDFDF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102463" y="-484645"/>
            <a:ext cx="2313360" cy="3024000"/>
          </a:xfrm>
          <a:custGeom>
            <a:avLst/>
            <a:gdLst/>
            <a:ahLst/>
            <a:cxnLst/>
            <a:rect r="r" b="b" t="t" l="l"/>
            <a:pathLst>
              <a:path h="3024000" w="2313360">
                <a:moveTo>
                  <a:pt x="0" y="0"/>
                </a:moveTo>
                <a:lnTo>
                  <a:pt x="2313360" y="0"/>
                </a:lnTo>
                <a:lnTo>
                  <a:pt x="2313360" y="3024000"/>
                </a:lnTo>
                <a:lnTo>
                  <a:pt x="0" y="302400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137320" y="8621281"/>
            <a:ext cx="2631405" cy="264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4"/>
              </a:lnSpc>
            </a:pPr>
            <a:r>
              <a:rPr lang="en-US" sz="2047">
                <a:solidFill>
                  <a:srgbClr val="4D443C"/>
                </a:solidFill>
                <a:latin typeface="Rubik Light"/>
                <a:ea typeface="Rubik Light"/>
                <a:cs typeface="Rubik Light"/>
                <a:sym typeface="Rubik Light"/>
              </a:rPr>
              <a:t>Любовь. </a:t>
            </a:r>
            <a:r>
              <a:rPr lang="en-US" sz="2047">
                <a:solidFill>
                  <a:srgbClr val="4D443C"/>
                </a:solidFill>
                <a:latin typeface="Rubik Light"/>
                <a:ea typeface="Rubik Light"/>
                <a:cs typeface="Rubik Light"/>
                <a:sym typeface="Rubik Light"/>
              </a:rPr>
              <a:t>Отношения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346012" y="8525902"/>
            <a:ext cx="2203060" cy="347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57"/>
              </a:lnSpc>
            </a:pPr>
            <a:r>
              <a:rPr lang="en-US" sz="1969">
                <a:solidFill>
                  <a:srgbClr val="4D443C"/>
                </a:solidFill>
                <a:latin typeface="Rubik Light"/>
                <a:ea typeface="Rubik Light"/>
                <a:cs typeface="Rubik Light"/>
                <a:sym typeface="Rubik Light"/>
              </a:rPr>
              <a:t>Друзья </a:t>
            </a:r>
            <a:r>
              <a:rPr lang="en-US" sz="1969">
                <a:solidFill>
                  <a:srgbClr val="4D443C"/>
                </a:solidFill>
                <a:latin typeface="Rubik Light"/>
                <a:ea typeface="Rubik Light"/>
                <a:cs typeface="Rubik Light"/>
                <a:sym typeface="Rubik Light"/>
              </a:rPr>
              <a:t>и родные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934951" y="6967989"/>
            <a:ext cx="1248145" cy="347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57"/>
              </a:lnSpc>
            </a:pPr>
            <a:r>
              <a:rPr lang="en-US" sz="1969">
                <a:solidFill>
                  <a:srgbClr val="4D443C"/>
                </a:solidFill>
                <a:latin typeface="Rubik Light"/>
                <a:ea typeface="Rubik Light"/>
                <a:cs typeface="Rubik Light"/>
                <a:sym typeface="Rubik Light"/>
              </a:rPr>
              <a:t>Здоровье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116453" y="4726316"/>
            <a:ext cx="1223849" cy="347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57"/>
              </a:lnSpc>
            </a:pPr>
            <a:r>
              <a:rPr lang="en-US" sz="1969">
                <a:solidFill>
                  <a:srgbClr val="4D443C"/>
                </a:solidFill>
                <a:latin typeface="Rubik Light"/>
                <a:ea typeface="Rubik Light"/>
                <a:cs typeface="Rubik Light"/>
                <a:sym typeface="Rubik Light"/>
              </a:rPr>
              <a:t>Финансы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416943" y="2822909"/>
            <a:ext cx="2035359" cy="347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57"/>
              </a:lnSpc>
            </a:pPr>
            <a:r>
              <a:rPr lang="en-US" sz="1969">
                <a:solidFill>
                  <a:srgbClr val="4D443C"/>
                </a:solidFill>
                <a:latin typeface="Rubik Light"/>
                <a:ea typeface="Rubik Light"/>
                <a:cs typeface="Rubik Light"/>
                <a:sym typeface="Rubik Light"/>
              </a:rPr>
              <a:t>Карьера. Работа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463" y="2791966"/>
            <a:ext cx="1930706" cy="347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57"/>
              </a:lnSpc>
            </a:pPr>
            <a:r>
              <a:rPr lang="en-US" sz="1969">
                <a:solidFill>
                  <a:srgbClr val="4D443C"/>
                </a:solidFill>
                <a:latin typeface="Rubik Light"/>
                <a:ea typeface="Rubik Light"/>
                <a:cs typeface="Rubik Light"/>
                <a:sym typeface="Rubik Light"/>
              </a:rPr>
              <a:t>Условия жизни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58739" y="4726316"/>
            <a:ext cx="1012182" cy="347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57"/>
              </a:lnSpc>
            </a:pPr>
            <a:r>
              <a:rPr lang="en-US" sz="1969">
                <a:solidFill>
                  <a:srgbClr val="4D443C"/>
                </a:solidFill>
                <a:latin typeface="Rubik Light"/>
                <a:ea typeface="Rubik Light"/>
                <a:cs typeface="Rubik Light"/>
                <a:sym typeface="Rubik Light"/>
              </a:rPr>
              <a:t>Отдых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96040" y="6937498"/>
            <a:ext cx="1274835" cy="4945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32"/>
              </a:lnSpc>
            </a:pPr>
            <a:r>
              <a:rPr lang="en-US" sz="1969">
                <a:solidFill>
                  <a:srgbClr val="4D443C"/>
                </a:solidFill>
                <a:latin typeface="Rubik Light"/>
                <a:ea typeface="Rubik Light"/>
                <a:cs typeface="Rubik Light"/>
                <a:sym typeface="Rubik Light"/>
              </a:rPr>
              <a:t>Духовное</a:t>
            </a:r>
          </a:p>
          <a:p>
            <a:pPr algn="ctr">
              <a:lnSpc>
                <a:spcPts val="1832"/>
              </a:lnSpc>
            </a:pPr>
            <a:r>
              <a:rPr lang="en-US" sz="1969">
                <a:solidFill>
                  <a:srgbClr val="4D443C"/>
                </a:solidFill>
                <a:latin typeface="Rubik Light"/>
                <a:ea typeface="Rubik Light"/>
                <a:cs typeface="Rubik Light"/>
                <a:sym typeface="Rubik Light"/>
              </a:rPr>
              <a:t>развитие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538668" y="5299569"/>
            <a:ext cx="181207" cy="137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"/>
              </a:lnSpc>
            </a:pPr>
            <a:r>
              <a:rPr lang="en-US" sz="1027">
                <a:solidFill>
                  <a:srgbClr val="74665B"/>
                </a:solidFill>
                <a:latin typeface="Rubik Light"/>
                <a:ea typeface="Rubik Light"/>
                <a:cs typeface="Rubik Light"/>
                <a:sym typeface="Rubik Light"/>
              </a:rPr>
              <a:t>10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773402" y="5299559"/>
            <a:ext cx="81648" cy="137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"/>
              </a:lnSpc>
            </a:pPr>
            <a:r>
              <a:rPr lang="en-US" sz="1027">
                <a:solidFill>
                  <a:srgbClr val="74665B"/>
                </a:solidFill>
                <a:latin typeface="Rubik Light"/>
                <a:ea typeface="Rubik Light"/>
                <a:cs typeface="Rubik Light"/>
                <a:sym typeface="Rubik Light"/>
              </a:rPr>
              <a:t>9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992837" y="5299569"/>
            <a:ext cx="90362" cy="137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"/>
              </a:lnSpc>
            </a:pPr>
            <a:r>
              <a:rPr lang="en-US" sz="1027">
                <a:solidFill>
                  <a:srgbClr val="74665B"/>
                </a:solidFill>
                <a:latin typeface="Rubik Light"/>
                <a:ea typeface="Rubik Light"/>
                <a:cs typeface="Rubik Light"/>
                <a:sym typeface="Rubik Light"/>
              </a:rPr>
              <a:t>8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218533" y="5299569"/>
            <a:ext cx="84643" cy="137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"/>
              </a:lnSpc>
            </a:pPr>
            <a:r>
              <a:rPr lang="en-US" sz="1027">
                <a:solidFill>
                  <a:srgbClr val="74665B"/>
                </a:solidFill>
                <a:latin typeface="Rubik Light"/>
                <a:ea typeface="Rubik Light"/>
                <a:cs typeface="Rubik Light"/>
                <a:sym typeface="Rubik Light"/>
              </a:rPr>
              <a:t>7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433191" y="5299569"/>
            <a:ext cx="109589" cy="137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"/>
              </a:lnSpc>
            </a:pPr>
            <a:r>
              <a:rPr lang="en-US" sz="1027">
                <a:solidFill>
                  <a:srgbClr val="74665B"/>
                </a:solidFill>
                <a:latin typeface="Rubik Light"/>
                <a:ea typeface="Rubik Light"/>
                <a:cs typeface="Rubik Light"/>
                <a:sym typeface="Rubik Light"/>
              </a:rPr>
              <a:t>6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660372" y="5299569"/>
            <a:ext cx="91503" cy="137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"/>
              </a:lnSpc>
            </a:pPr>
            <a:r>
              <a:rPr lang="en-US" sz="1027">
                <a:solidFill>
                  <a:srgbClr val="74665B"/>
                </a:solidFill>
                <a:latin typeface="Rubik Light"/>
                <a:ea typeface="Rubik Light"/>
                <a:cs typeface="Rubik Light"/>
                <a:sym typeface="Rubik Light"/>
              </a:rPr>
              <a:t>5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853098" y="5299569"/>
            <a:ext cx="107153" cy="137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"/>
              </a:lnSpc>
            </a:pPr>
            <a:r>
              <a:rPr lang="en-US" sz="1027">
                <a:solidFill>
                  <a:srgbClr val="74665B"/>
                </a:solidFill>
                <a:latin typeface="Rubik Light"/>
                <a:ea typeface="Rubik Light"/>
                <a:cs typeface="Rubik Light"/>
                <a:sym typeface="Rubik Light"/>
              </a:rPr>
              <a:t>4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076771" y="5299559"/>
            <a:ext cx="92050" cy="137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"/>
              </a:lnSpc>
            </a:pPr>
            <a:r>
              <a:rPr lang="en-US" sz="1027">
                <a:solidFill>
                  <a:srgbClr val="74665B"/>
                </a:solidFill>
                <a:latin typeface="Rubik Light"/>
                <a:ea typeface="Rubik Light"/>
                <a:cs typeface="Rubik Light"/>
                <a:sym typeface="Rubik Light"/>
              </a:rPr>
              <a:t>3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3320386" y="5286804"/>
            <a:ext cx="81572" cy="137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"/>
              </a:lnSpc>
            </a:pPr>
            <a:r>
              <a:rPr lang="en-US" sz="1027">
                <a:solidFill>
                  <a:srgbClr val="74665B"/>
                </a:solidFill>
                <a:latin typeface="Rubik Light"/>
                <a:ea typeface="Rubik Light"/>
                <a:cs typeface="Rubik Light"/>
                <a:sym typeface="Rubik Light"/>
              </a:rPr>
              <a:t>2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3561363" y="5299569"/>
            <a:ext cx="68808" cy="137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"/>
              </a:lnSpc>
            </a:pPr>
            <a:r>
              <a:rPr lang="en-US" sz="1027">
                <a:solidFill>
                  <a:srgbClr val="74665B"/>
                </a:solidFill>
                <a:latin typeface="Rubik Light"/>
                <a:ea typeface="Rubik Light"/>
                <a:cs typeface="Rubik Light"/>
                <a:sym typeface="Rubik Light"/>
              </a:rPr>
              <a:t>1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3739805" y="5299569"/>
            <a:ext cx="101459" cy="137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"/>
              </a:lnSpc>
            </a:pPr>
            <a:r>
              <a:rPr lang="en-US" sz="1027">
                <a:solidFill>
                  <a:srgbClr val="74665B"/>
                </a:solidFill>
                <a:latin typeface="Rubik Light"/>
                <a:ea typeface="Rubik Light"/>
                <a:cs typeface="Rubik Light"/>
                <a:sym typeface="Rubik Light"/>
              </a:rPr>
              <a:t>0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944768" y="5293187"/>
            <a:ext cx="85663" cy="137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"/>
              </a:lnSpc>
            </a:pPr>
            <a:r>
              <a:rPr lang="en-US" sz="1027">
                <a:solidFill>
                  <a:srgbClr val="74665B"/>
                </a:solidFill>
                <a:latin typeface="Rubik Light"/>
                <a:ea typeface="Rubik Light"/>
                <a:cs typeface="Rubik Light"/>
                <a:sym typeface="Rubik Light"/>
              </a:rPr>
              <a:t>1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177226" y="5293177"/>
            <a:ext cx="94213" cy="137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"/>
              </a:lnSpc>
            </a:pPr>
            <a:r>
              <a:rPr lang="en-US" sz="1027">
                <a:solidFill>
                  <a:srgbClr val="74665B"/>
                </a:solidFill>
                <a:latin typeface="Rubik Light"/>
                <a:ea typeface="Rubik Light"/>
                <a:cs typeface="Rubik Light"/>
                <a:sym typeface="Rubik Light"/>
              </a:rPr>
              <a:t>2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398644" y="5293187"/>
            <a:ext cx="100478" cy="137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"/>
              </a:lnSpc>
            </a:pPr>
            <a:r>
              <a:rPr lang="en-US" sz="1027">
                <a:solidFill>
                  <a:srgbClr val="74665B"/>
                </a:solidFill>
                <a:latin typeface="Rubik Light"/>
                <a:ea typeface="Rubik Light"/>
                <a:cs typeface="Rubik Light"/>
                <a:sym typeface="Rubik Light"/>
              </a:rPr>
              <a:t>3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608341" y="5293187"/>
            <a:ext cx="98725" cy="137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"/>
              </a:lnSpc>
            </a:pPr>
            <a:r>
              <a:rPr lang="en-US" sz="1027">
                <a:solidFill>
                  <a:srgbClr val="74665B"/>
                </a:solidFill>
                <a:latin typeface="Rubik Light"/>
                <a:ea typeface="Rubik Light"/>
                <a:cs typeface="Rubik Light"/>
                <a:sym typeface="Rubik Light"/>
              </a:rPr>
              <a:t>4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824512" y="5293187"/>
            <a:ext cx="112572" cy="137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"/>
              </a:lnSpc>
            </a:pPr>
            <a:r>
              <a:rPr lang="en-US" sz="1027">
                <a:solidFill>
                  <a:srgbClr val="74665B"/>
                </a:solidFill>
                <a:latin typeface="Rubik Light"/>
                <a:ea typeface="Rubik Light"/>
                <a:cs typeface="Rubik Light"/>
                <a:sym typeface="Rubik Light"/>
              </a:rPr>
              <a:t>5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5042199" y="5293187"/>
            <a:ext cx="109589" cy="137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"/>
              </a:lnSpc>
            </a:pPr>
            <a:r>
              <a:rPr lang="en-US" sz="1027">
                <a:solidFill>
                  <a:srgbClr val="74665B"/>
                </a:solidFill>
                <a:latin typeface="Rubik Light"/>
                <a:ea typeface="Rubik Light"/>
                <a:cs typeface="Rubik Light"/>
                <a:sym typeface="Rubik Light"/>
              </a:rPr>
              <a:t>6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5270778" y="5293187"/>
            <a:ext cx="97284" cy="137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"/>
              </a:lnSpc>
            </a:pPr>
            <a:r>
              <a:rPr lang="en-US" sz="1027">
                <a:solidFill>
                  <a:srgbClr val="74665B"/>
                </a:solidFill>
                <a:latin typeface="Rubik Light"/>
                <a:ea typeface="Rubik Light"/>
                <a:cs typeface="Rubik Light"/>
                <a:sym typeface="Rubik Light"/>
              </a:rPr>
              <a:t>7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5472940" y="5293177"/>
            <a:ext cx="101733" cy="137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"/>
              </a:lnSpc>
            </a:pPr>
            <a:r>
              <a:rPr lang="en-US" sz="1027">
                <a:solidFill>
                  <a:srgbClr val="74665B"/>
                </a:solidFill>
                <a:latin typeface="Rubik Light"/>
                <a:ea typeface="Rubik Light"/>
                <a:cs typeface="Rubik Light"/>
                <a:sym typeface="Rubik Light"/>
              </a:rPr>
              <a:t>8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5685607" y="5299559"/>
            <a:ext cx="123648" cy="137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"/>
              </a:lnSpc>
            </a:pPr>
            <a:r>
              <a:rPr lang="en-US" sz="1027">
                <a:solidFill>
                  <a:srgbClr val="74665B"/>
                </a:solidFill>
                <a:latin typeface="Rubik Light"/>
                <a:ea typeface="Rubik Light"/>
                <a:cs typeface="Rubik Light"/>
                <a:sym typeface="Rubik Light"/>
              </a:rPr>
              <a:t>9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5894209" y="5293187"/>
            <a:ext cx="167207" cy="137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5"/>
              </a:lnSpc>
            </a:pPr>
            <a:r>
              <a:rPr lang="en-US" sz="1027">
                <a:solidFill>
                  <a:srgbClr val="74665B"/>
                </a:solidFill>
                <a:latin typeface="Rubik Light"/>
                <a:ea typeface="Rubik Light"/>
                <a:cs typeface="Rubik Light"/>
                <a:sym typeface="Rubik Light"/>
              </a:rPr>
              <a:t>10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2912413" y="1687242"/>
            <a:ext cx="1794653" cy="10555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82"/>
              </a:lnSpc>
            </a:pPr>
            <a:r>
              <a:rPr lang="en-US" sz="3487">
                <a:solidFill>
                  <a:srgbClr val="4D443C"/>
                </a:solidFill>
                <a:latin typeface="Hangyaboly"/>
                <a:ea typeface="Hangyaboly"/>
                <a:cs typeface="Hangyaboly"/>
                <a:sym typeface="Hangyaboly"/>
              </a:rPr>
              <a:t>КОЛЕСО</a:t>
            </a:r>
          </a:p>
          <a:p>
            <a:pPr algn="ctr">
              <a:lnSpc>
                <a:spcPts val="2475"/>
              </a:lnSpc>
            </a:pPr>
            <a:r>
              <a:rPr lang="en-US" sz="3487">
                <a:solidFill>
                  <a:srgbClr val="4D443C"/>
                </a:solidFill>
                <a:latin typeface="Hangyaboly"/>
                <a:ea typeface="Hangyaboly"/>
                <a:cs typeface="Hangyaboly"/>
                <a:sym typeface="Hangyaboly"/>
              </a:rPr>
              <a:t>БАЛАНСА</a:t>
            </a:r>
          </a:p>
        </p:txBody>
      </p:sp>
      <p:sp>
        <p:nvSpPr>
          <p:cNvPr name="Freeform 43" id="43"/>
          <p:cNvSpPr/>
          <p:nvPr/>
        </p:nvSpPr>
        <p:spPr>
          <a:xfrm flipH="false" flipV="false" rot="4364482">
            <a:off x="6026416" y="-484645"/>
            <a:ext cx="2313360" cy="3024000"/>
          </a:xfrm>
          <a:custGeom>
            <a:avLst/>
            <a:gdLst/>
            <a:ahLst/>
            <a:cxnLst/>
            <a:rect r="r" b="b" t="t" l="l"/>
            <a:pathLst>
              <a:path h="3024000" w="2313360">
                <a:moveTo>
                  <a:pt x="0" y="0"/>
                </a:moveTo>
                <a:lnTo>
                  <a:pt x="2313360" y="0"/>
                </a:lnTo>
                <a:lnTo>
                  <a:pt x="2313360" y="3024000"/>
                </a:lnTo>
                <a:lnTo>
                  <a:pt x="0" y="3024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4364482">
            <a:off x="-1981922" y="7562418"/>
            <a:ext cx="2313360" cy="3024000"/>
          </a:xfrm>
          <a:custGeom>
            <a:avLst/>
            <a:gdLst/>
            <a:ahLst/>
            <a:cxnLst/>
            <a:rect r="r" b="b" t="t" l="l"/>
            <a:pathLst>
              <a:path h="3024000" w="2313360">
                <a:moveTo>
                  <a:pt x="0" y="0"/>
                </a:moveTo>
                <a:lnTo>
                  <a:pt x="2313360" y="0"/>
                </a:lnTo>
                <a:lnTo>
                  <a:pt x="2313360" y="3024000"/>
                </a:lnTo>
                <a:lnTo>
                  <a:pt x="0" y="3024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6659842" y="7946224"/>
            <a:ext cx="2313360" cy="3024000"/>
          </a:xfrm>
          <a:custGeom>
            <a:avLst/>
            <a:gdLst/>
            <a:ahLst/>
            <a:cxnLst/>
            <a:rect r="r" b="b" t="t" l="l"/>
            <a:pathLst>
              <a:path h="3024000" w="2313360">
                <a:moveTo>
                  <a:pt x="0" y="0"/>
                </a:moveTo>
                <a:lnTo>
                  <a:pt x="2313360" y="0"/>
                </a:lnTo>
                <a:lnTo>
                  <a:pt x="2313360" y="3024000"/>
                </a:lnTo>
                <a:lnTo>
                  <a:pt x="0" y="302400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DAHDy3vFUxE</dc:identifier>
  <dcterms:modified xsi:type="dcterms:W3CDTF">2011-08-01T06:04:30Z</dcterms:modified>
  <cp:revision>1</cp:revision>
  <dc:title>колесо Жизненного баланса, диаграмма жизни чек лист</dc:title>
</cp:coreProperties>
</file>