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Garet Bold" charset="1" panose="00000000000000000000"/>
      <p:regular r:id="rId7"/>
    </p:embeddedFont>
    <p:embeddedFont>
      <p:font typeface="Garet Light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4618" y="7680433"/>
            <a:ext cx="9684536" cy="8098693"/>
          </a:xfrm>
          <a:custGeom>
            <a:avLst/>
            <a:gdLst/>
            <a:ahLst/>
            <a:cxnLst/>
            <a:rect r="r" b="b" t="t" l="l"/>
            <a:pathLst>
              <a:path h="8098693" w="9684536">
                <a:moveTo>
                  <a:pt x="0" y="0"/>
                </a:moveTo>
                <a:lnTo>
                  <a:pt x="9684536" y="0"/>
                </a:lnTo>
                <a:lnTo>
                  <a:pt x="9684536" y="8098693"/>
                </a:lnTo>
                <a:lnTo>
                  <a:pt x="0" y="80986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835610" y="-3570004"/>
            <a:ext cx="9684536" cy="8098693"/>
          </a:xfrm>
          <a:custGeom>
            <a:avLst/>
            <a:gdLst/>
            <a:ahLst/>
            <a:cxnLst/>
            <a:rect r="r" b="b" t="t" l="l"/>
            <a:pathLst>
              <a:path h="8098693" w="9684536">
                <a:moveTo>
                  <a:pt x="0" y="0"/>
                </a:moveTo>
                <a:lnTo>
                  <a:pt x="9684536" y="0"/>
                </a:lnTo>
                <a:lnTo>
                  <a:pt x="9684536" y="8098693"/>
                </a:lnTo>
                <a:lnTo>
                  <a:pt x="0" y="80986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0">
            <a:off x="578118" y="2032751"/>
            <a:ext cx="6403765" cy="640376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 rot="0">
            <a:off x="151200" y="1605833"/>
            <a:ext cx="7257600" cy="72576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005035" y="2459648"/>
            <a:ext cx="5549929" cy="5549929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1752141" y="3206754"/>
            <a:ext cx="4055718" cy="4055718"/>
            <a:chOff x="0" y="0"/>
            <a:chExt cx="1754909" cy="175490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54909" cy="1754909"/>
            </a:xfrm>
            <a:custGeom>
              <a:avLst/>
              <a:gdLst/>
              <a:ahLst/>
              <a:cxnLst/>
              <a:rect r="r" b="b" t="t" l="l"/>
              <a:pathLst>
                <a:path h="1754909" w="1754909">
                  <a:moveTo>
                    <a:pt x="877455" y="0"/>
                  </a:moveTo>
                  <a:cubicBezTo>
                    <a:pt x="392850" y="0"/>
                    <a:pt x="0" y="392850"/>
                    <a:pt x="0" y="877455"/>
                  </a:cubicBezTo>
                  <a:cubicBezTo>
                    <a:pt x="0" y="1362059"/>
                    <a:pt x="392850" y="1754909"/>
                    <a:pt x="877455" y="1754909"/>
                  </a:cubicBezTo>
                  <a:cubicBezTo>
                    <a:pt x="1362059" y="1754909"/>
                    <a:pt x="1754909" y="1362059"/>
                    <a:pt x="1754909" y="877455"/>
                  </a:cubicBezTo>
                  <a:cubicBezTo>
                    <a:pt x="1754909" y="392850"/>
                    <a:pt x="1362059" y="0"/>
                    <a:pt x="877455" y="0"/>
                  </a:cubicBezTo>
                  <a:close/>
                </a:path>
              </a:pathLst>
            </a:custGeom>
            <a:solidFill>
              <a:srgbClr val="00000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64523" y="164523"/>
              <a:ext cx="1425864" cy="14258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365758" y="2820371"/>
            <a:ext cx="4828482" cy="4828482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1957448" y="3412082"/>
            <a:ext cx="3645103" cy="3645103"/>
            <a:chOff x="0" y="0"/>
            <a:chExt cx="4536234" cy="453623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536234" cy="4536234"/>
            </a:xfrm>
            <a:custGeom>
              <a:avLst/>
              <a:gdLst/>
              <a:ahLst/>
              <a:cxnLst/>
              <a:rect r="r" b="b" t="t" l="l"/>
              <a:pathLst>
                <a:path h="4536234" w="4536234">
                  <a:moveTo>
                    <a:pt x="2268117" y="0"/>
                  </a:moveTo>
                  <a:cubicBezTo>
                    <a:pt x="1015471" y="0"/>
                    <a:pt x="0" y="1015471"/>
                    <a:pt x="0" y="2268117"/>
                  </a:cubicBezTo>
                  <a:cubicBezTo>
                    <a:pt x="0" y="3520763"/>
                    <a:pt x="1015471" y="4536234"/>
                    <a:pt x="2268117" y="4536234"/>
                  </a:cubicBezTo>
                  <a:cubicBezTo>
                    <a:pt x="3520763" y="4536234"/>
                    <a:pt x="4536234" y="3520763"/>
                    <a:pt x="4536234" y="2268117"/>
                  </a:cubicBezTo>
                  <a:cubicBezTo>
                    <a:pt x="4536234" y="1015471"/>
                    <a:pt x="3520763" y="0"/>
                    <a:pt x="226811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425272" y="406222"/>
              <a:ext cx="3685690" cy="3704740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519635" y="4974269"/>
            <a:ext cx="520729" cy="520729"/>
            <a:chOff x="0" y="0"/>
            <a:chExt cx="648033" cy="64803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48033" cy="648033"/>
            </a:xfrm>
            <a:custGeom>
              <a:avLst/>
              <a:gdLst/>
              <a:ahLst/>
              <a:cxnLst/>
              <a:rect r="r" b="b" t="t" l="l"/>
              <a:pathLst>
                <a:path h="648033" w="648033">
                  <a:moveTo>
                    <a:pt x="324017" y="0"/>
                  </a:moveTo>
                  <a:cubicBezTo>
                    <a:pt x="145067" y="0"/>
                    <a:pt x="0" y="145067"/>
                    <a:pt x="0" y="324017"/>
                  </a:cubicBezTo>
                  <a:cubicBezTo>
                    <a:pt x="0" y="502966"/>
                    <a:pt x="145067" y="648033"/>
                    <a:pt x="324017" y="648033"/>
                  </a:cubicBezTo>
                  <a:cubicBezTo>
                    <a:pt x="502966" y="648033"/>
                    <a:pt x="648033" y="502966"/>
                    <a:pt x="648033" y="324017"/>
                  </a:cubicBezTo>
                  <a:cubicBezTo>
                    <a:pt x="648033" y="145067"/>
                    <a:pt x="502966" y="0"/>
                    <a:pt x="324017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60753" y="41703"/>
              <a:ext cx="526527" cy="545577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346059" y="4800692"/>
            <a:ext cx="867882" cy="867882"/>
            <a:chOff x="0" y="0"/>
            <a:chExt cx="1080056" cy="108005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80056" cy="1080056"/>
            </a:xfrm>
            <a:custGeom>
              <a:avLst/>
              <a:gdLst/>
              <a:ahLst/>
              <a:cxnLst/>
              <a:rect r="r" b="b" t="t" l="l"/>
              <a:pathLst>
                <a:path h="1080056" w="1080056">
                  <a:moveTo>
                    <a:pt x="540028" y="0"/>
                  </a:moveTo>
                  <a:cubicBezTo>
                    <a:pt x="241779" y="0"/>
                    <a:pt x="0" y="241779"/>
                    <a:pt x="0" y="540028"/>
                  </a:cubicBezTo>
                  <a:cubicBezTo>
                    <a:pt x="0" y="838277"/>
                    <a:pt x="241779" y="1080056"/>
                    <a:pt x="540028" y="1080056"/>
                  </a:cubicBezTo>
                  <a:cubicBezTo>
                    <a:pt x="838277" y="1080056"/>
                    <a:pt x="1080056" y="838277"/>
                    <a:pt x="1080056" y="540028"/>
                  </a:cubicBezTo>
                  <a:cubicBezTo>
                    <a:pt x="1080056" y="241779"/>
                    <a:pt x="838277" y="0"/>
                    <a:pt x="540028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101255" y="82205"/>
              <a:ext cx="877545" cy="896595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172483" y="4627116"/>
            <a:ext cx="1215034" cy="1215034"/>
            <a:chOff x="0" y="0"/>
            <a:chExt cx="1512078" cy="151207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12078" cy="1512078"/>
            </a:xfrm>
            <a:custGeom>
              <a:avLst/>
              <a:gdLst/>
              <a:ahLst/>
              <a:cxnLst/>
              <a:rect r="r" b="b" t="t" l="l"/>
              <a:pathLst>
                <a:path h="1512078" w="1512078">
                  <a:moveTo>
                    <a:pt x="756039" y="0"/>
                  </a:moveTo>
                  <a:cubicBezTo>
                    <a:pt x="338490" y="0"/>
                    <a:pt x="0" y="338490"/>
                    <a:pt x="0" y="756039"/>
                  </a:cubicBezTo>
                  <a:cubicBezTo>
                    <a:pt x="0" y="1173588"/>
                    <a:pt x="338490" y="1512078"/>
                    <a:pt x="756039" y="1512078"/>
                  </a:cubicBezTo>
                  <a:cubicBezTo>
                    <a:pt x="1173588" y="1512078"/>
                    <a:pt x="1512078" y="1173588"/>
                    <a:pt x="1512078" y="756039"/>
                  </a:cubicBezTo>
                  <a:cubicBezTo>
                    <a:pt x="1512078" y="338490"/>
                    <a:pt x="1173588" y="0"/>
                    <a:pt x="756039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141757" y="122707"/>
              <a:ext cx="1228563" cy="1247613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998906" y="4453540"/>
            <a:ext cx="1562187" cy="1562187"/>
            <a:chOff x="0" y="0"/>
            <a:chExt cx="1944100" cy="19441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944100" cy="1944100"/>
            </a:xfrm>
            <a:custGeom>
              <a:avLst/>
              <a:gdLst/>
              <a:ahLst/>
              <a:cxnLst/>
              <a:rect r="r" b="b" t="t" l="l"/>
              <a:pathLst>
                <a:path h="1944100" w="1944100">
                  <a:moveTo>
                    <a:pt x="972050" y="0"/>
                  </a:moveTo>
                  <a:cubicBezTo>
                    <a:pt x="435202" y="0"/>
                    <a:pt x="0" y="435202"/>
                    <a:pt x="0" y="972050"/>
                  </a:cubicBezTo>
                  <a:cubicBezTo>
                    <a:pt x="0" y="1508899"/>
                    <a:pt x="435202" y="1944100"/>
                    <a:pt x="972050" y="1944100"/>
                  </a:cubicBezTo>
                  <a:cubicBezTo>
                    <a:pt x="1508899" y="1944100"/>
                    <a:pt x="1944100" y="1508899"/>
                    <a:pt x="1944100" y="972050"/>
                  </a:cubicBezTo>
                  <a:cubicBezTo>
                    <a:pt x="1944100" y="435202"/>
                    <a:pt x="1508899" y="0"/>
                    <a:pt x="972050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182259" y="163209"/>
              <a:ext cx="1579582" cy="1598632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825330" y="4279963"/>
            <a:ext cx="1909340" cy="1909340"/>
            <a:chOff x="0" y="0"/>
            <a:chExt cx="2376123" cy="237612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376123" cy="2376123"/>
            </a:xfrm>
            <a:custGeom>
              <a:avLst/>
              <a:gdLst/>
              <a:ahLst/>
              <a:cxnLst/>
              <a:rect r="r" b="b" t="t" l="l"/>
              <a:pathLst>
                <a:path h="2376123" w="2376123">
                  <a:moveTo>
                    <a:pt x="1188061" y="0"/>
                  </a:moveTo>
                  <a:cubicBezTo>
                    <a:pt x="531913" y="0"/>
                    <a:pt x="0" y="531913"/>
                    <a:pt x="0" y="1188061"/>
                  </a:cubicBezTo>
                  <a:cubicBezTo>
                    <a:pt x="0" y="1844210"/>
                    <a:pt x="531913" y="2376123"/>
                    <a:pt x="1188061" y="2376123"/>
                  </a:cubicBezTo>
                  <a:cubicBezTo>
                    <a:pt x="1844210" y="2376123"/>
                    <a:pt x="2376123" y="1844210"/>
                    <a:pt x="2376123" y="1188061"/>
                  </a:cubicBezTo>
                  <a:cubicBezTo>
                    <a:pt x="2376123" y="531913"/>
                    <a:pt x="1844210" y="0"/>
                    <a:pt x="1188061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222761" y="203711"/>
              <a:ext cx="1930600" cy="1949650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651754" y="4106387"/>
            <a:ext cx="2256493" cy="2256493"/>
            <a:chOff x="0" y="0"/>
            <a:chExt cx="2808145" cy="280814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808145" cy="2808145"/>
            </a:xfrm>
            <a:custGeom>
              <a:avLst/>
              <a:gdLst/>
              <a:ahLst/>
              <a:cxnLst/>
              <a:rect r="r" b="b" t="t" l="l"/>
              <a:pathLst>
                <a:path h="2808145" w="2808145">
                  <a:moveTo>
                    <a:pt x="1404072" y="0"/>
                  </a:moveTo>
                  <a:cubicBezTo>
                    <a:pt x="628625" y="0"/>
                    <a:pt x="0" y="628625"/>
                    <a:pt x="0" y="1404072"/>
                  </a:cubicBezTo>
                  <a:cubicBezTo>
                    <a:pt x="0" y="2179520"/>
                    <a:pt x="628625" y="2808145"/>
                    <a:pt x="1404072" y="2808145"/>
                  </a:cubicBezTo>
                  <a:cubicBezTo>
                    <a:pt x="2179520" y="2808145"/>
                    <a:pt x="2808145" y="2179520"/>
                    <a:pt x="2808145" y="1404072"/>
                  </a:cubicBezTo>
                  <a:cubicBezTo>
                    <a:pt x="2808145" y="628625"/>
                    <a:pt x="2179520" y="0"/>
                    <a:pt x="1404072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263264" y="244214"/>
              <a:ext cx="2281618" cy="2300668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478177" y="3932811"/>
            <a:ext cx="2603645" cy="2603645"/>
            <a:chOff x="0" y="0"/>
            <a:chExt cx="3240167" cy="324016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240167" cy="3240167"/>
            </a:xfrm>
            <a:custGeom>
              <a:avLst/>
              <a:gdLst/>
              <a:ahLst/>
              <a:cxnLst/>
              <a:rect r="r" b="b" t="t" l="l"/>
              <a:pathLst>
                <a:path h="3240167" w="3240167">
                  <a:moveTo>
                    <a:pt x="1620084" y="0"/>
                  </a:moveTo>
                  <a:cubicBezTo>
                    <a:pt x="725336" y="0"/>
                    <a:pt x="0" y="725336"/>
                    <a:pt x="0" y="1620084"/>
                  </a:cubicBezTo>
                  <a:cubicBezTo>
                    <a:pt x="0" y="2514831"/>
                    <a:pt x="725336" y="3240167"/>
                    <a:pt x="1620084" y="3240167"/>
                  </a:cubicBezTo>
                  <a:cubicBezTo>
                    <a:pt x="2514831" y="3240167"/>
                    <a:pt x="3240167" y="2514831"/>
                    <a:pt x="3240167" y="1620084"/>
                  </a:cubicBezTo>
                  <a:cubicBezTo>
                    <a:pt x="3240167" y="725336"/>
                    <a:pt x="2514831" y="0"/>
                    <a:pt x="1620084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303766" y="284716"/>
              <a:ext cx="2632636" cy="2651686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304601" y="3759234"/>
            <a:ext cx="2950798" cy="2950798"/>
            <a:chOff x="0" y="0"/>
            <a:chExt cx="3672190" cy="367219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672189" cy="3672189"/>
            </a:xfrm>
            <a:custGeom>
              <a:avLst/>
              <a:gdLst/>
              <a:ahLst/>
              <a:cxnLst/>
              <a:rect r="r" b="b" t="t" l="l"/>
              <a:pathLst>
                <a:path h="3672189" w="3672189">
                  <a:moveTo>
                    <a:pt x="1836095" y="0"/>
                  </a:moveTo>
                  <a:cubicBezTo>
                    <a:pt x="822048" y="0"/>
                    <a:pt x="0" y="822048"/>
                    <a:pt x="0" y="1836095"/>
                  </a:cubicBezTo>
                  <a:cubicBezTo>
                    <a:pt x="0" y="2850142"/>
                    <a:pt x="822048" y="3672189"/>
                    <a:pt x="1836095" y="3672189"/>
                  </a:cubicBezTo>
                  <a:cubicBezTo>
                    <a:pt x="2850142" y="3672189"/>
                    <a:pt x="3672189" y="2850142"/>
                    <a:pt x="3672189" y="1836095"/>
                  </a:cubicBezTo>
                  <a:cubicBezTo>
                    <a:pt x="3672189" y="822048"/>
                    <a:pt x="2850142" y="0"/>
                    <a:pt x="1836095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344268" y="325218"/>
              <a:ext cx="2983654" cy="3002704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131025" y="3585658"/>
            <a:ext cx="3297951" cy="3297951"/>
            <a:chOff x="0" y="0"/>
            <a:chExt cx="4104212" cy="410421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104212" cy="4104212"/>
            </a:xfrm>
            <a:custGeom>
              <a:avLst/>
              <a:gdLst/>
              <a:ahLst/>
              <a:cxnLst/>
              <a:rect r="r" b="b" t="t" l="l"/>
              <a:pathLst>
                <a:path h="4104212" w="4104212">
                  <a:moveTo>
                    <a:pt x="2052106" y="0"/>
                  </a:moveTo>
                  <a:cubicBezTo>
                    <a:pt x="918759" y="0"/>
                    <a:pt x="0" y="918759"/>
                    <a:pt x="0" y="2052106"/>
                  </a:cubicBezTo>
                  <a:cubicBezTo>
                    <a:pt x="0" y="3185453"/>
                    <a:pt x="918759" y="4104212"/>
                    <a:pt x="2052106" y="4104212"/>
                  </a:cubicBezTo>
                  <a:cubicBezTo>
                    <a:pt x="3185453" y="4104212"/>
                    <a:pt x="4104212" y="3185453"/>
                    <a:pt x="4104212" y="2052106"/>
                  </a:cubicBezTo>
                  <a:cubicBezTo>
                    <a:pt x="4104212" y="918759"/>
                    <a:pt x="3185453" y="0"/>
                    <a:pt x="2052106" y="0"/>
                  </a:cubicBez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384770" y="365720"/>
              <a:ext cx="3334672" cy="3353722"/>
            </a:xfrm>
            <a:prstGeom prst="rect">
              <a:avLst/>
            </a:prstGeom>
          </p:spPr>
          <p:txBody>
            <a:bodyPr anchor="ctr" rtlCol="false" tIns="46184" lIns="46184" bIns="46184" rIns="46184"/>
            <a:lstStyle/>
            <a:p>
              <a:pPr algn="ctr">
                <a:lnSpc>
                  <a:spcPts val="1527"/>
                </a:lnSpc>
              </a:pPr>
            </a:p>
          </p:txBody>
        </p:sp>
      </p:grpSp>
      <p:sp>
        <p:nvSpPr>
          <p:cNvPr name="AutoShape 41" id="41"/>
          <p:cNvSpPr/>
          <p:nvPr/>
        </p:nvSpPr>
        <p:spPr>
          <a:xfrm flipV="true">
            <a:off x="3780000" y="3412082"/>
            <a:ext cx="0" cy="3645103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>
            <a:off x="1957448" y="5234633"/>
            <a:ext cx="3645103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>
            <a:off x="2491261" y="3945895"/>
            <a:ext cx="2577477" cy="2577477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flipV="true">
            <a:off x="2491261" y="3945895"/>
            <a:ext cx="2577477" cy="2577477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5" id="45"/>
          <p:cNvSpPr/>
          <p:nvPr/>
        </p:nvSpPr>
        <p:spPr>
          <a:xfrm flipH="false" flipV="false" rot="-3553771">
            <a:off x="-510592" y="8964220"/>
            <a:ext cx="2950569" cy="2301444"/>
          </a:xfrm>
          <a:custGeom>
            <a:avLst/>
            <a:gdLst/>
            <a:ahLst/>
            <a:cxnLst/>
            <a:rect r="r" b="b" t="t" l="l"/>
            <a:pathLst>
              <a:path h="2301444" w="2950569">
                <a:moveTo>
                  <a:pt x="0" y="0"/>
                </a:moveTo>
                <a:lnTo>
                  <a:pt x="2950569" y="0"/>
                </a:lnTo>
                <a:lnTo>
                  <a:pt x="2950569" y="2301444"/>
                </a:lnTo>
                <a:lnTo>
                  <a:pt x="0" y="2301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1245600" y="1159725"/>
            <a:ext cx="5068800" cy="355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b="true" sz="2499">
                <a:solidFill>
                  <a:srgbClr val="333333"/>
                </a:solidFill>
                <a:latin typeface="Garet Bold"/>
                <a:ea typeface="Garet Bold"/>
                <a:cs typeface="Garet Bold"/>
                <a:sym typeface="Garet Bold"/>
              </a:rPr>
              <a:t>WHEEL OF WELLNESS</a:t>
            </a:r>
          </a:p>
        </p:txBody>
      </p:sp>
      <p:sp>
        <p:nvSpPr>
          <p:cNvPr name="Freeform 47" id="47"/>
          <p:cNvSpPr/>
          <p:nvPr/>
        </p:nvSpPr>
        <p:spPr>
          <a:xfrm flipH="true" flipV="false" rot="-6295101">
            <a:off x="5767908" y="-59608"/>
            <a:ext cx="2950569" cy="2301444"/>
          </a:xfrm>
          <a:custGeom>
            <a:avLst/>
            <a:gdLst/>
            <a:ahLst/>
            <a:cxnLst/>
            <a:rect r="r" b="b" t="t" l="l"/>
            <a:pathLst>
              <a:path h="2301444" w="2950569">
                <a:moveTo>
                  <a:pt x="2950569" y="0"/>
                </a:moveTo>
                <a:lnTo>
                  <a:pt x="0" y="0"/>
                </a:lnTo>
                <a:lnTo>
                  <a:pt x="0" y="2301443"/>
                </a:lnTo>
                <a:lnTo>
                  <a:pt x="2950569" y="2301443"/>
                </a:lnTo>
                <a:lnTo>
                  <a:pt x="295056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1377982">
            <a:off x="4139083" y="3406270"/>
            <a:ext cx="851455" cy="189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VOCATIONAL</a:t>
            </a:r>
          </a:p>
        </p:txBody>
      </p:sp>
      <p:sp>
        <p:nvSpPr>
          <p:cNvPr name="TextBox 49" id="49"/>
          <p:cNvSpPr txBox="true"/>
          <p:nvPr/>
        </p:nvSpPr>
        <p:spPr>
          <a:xfrm rot="4104473">
            <a:off x="5201324" y="4462392"/>
            <a:ext cx="689025" cy="176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FINANCIAL</a:t>
            </a:r>
          </a:p>
        </p:txBody>
      </p:sp>
      <p:sp>
        <p:nvSpPr>
          <p:cNvPr name="TextBox 50" id="50"/>
          <p:cNvSpPr txBox="true"/>
          <p:nvPr/>
        </p:nvSpPr>
        <p:spPr>
          <a:xfrm rot="6824073">
            <a:off x="4978109" y="5844068"/>
            <a:ext cx="1097154" cy="212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ENVIRONMENTAL</a:t>
            </a:r>
          </a:p>
        </p:txBody>
      </p:sp>
      <p:sp>
        <p:nvSpPr>
          <p:cNvPr name="TextBox 51" id="51"/>
          <p:cNvSpPr txBox="true"/>
          <p:nvPr/>
        </p:nvSpPr>
        <p:spPr>
          <a:xfrm rot="-1376691">
            <a:off x="3862625" y="6834970"/>
            <a:ext cx="1262018" cy="237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FUN &amp; RECREATION </a:t>
            </a:r>
          </a:p>
        </p:txBody>
      </p:sp>
      <p:sp>
        <p:nvSpPr>
          <p:cNvPr name="TextBox 52" id="52"/>
          <p:cNvSpPr txBox="true"/>
          <p:nvPr/>
        </p:nvSpPr>
        <p:spPr>
          <a:xfrm rot="1410000">
            <a:off x="2721370" y="6870997"/>
            <a:ext cx="478777" cy="165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SOCIAL</a:t>
            </a:r>
          </a:p>
        </p:txBody>
      </p:sp>
      <p:sp>
        <p:nvSpPr>
          <p:cNvPr name="TextBox 53" id="53"/>
          <p:cNvSpPr txBox="true"/>
          <p:nvPr/>
        </p:nvSpPr>
        <p:spPr>
          <a:xfrm rot="-6996623">
            <a:off x="1695307" y="5864120"/>
            <a:ext cx="636719" cy="17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PHYSICAL</a:t>
            </a:r>
          </a:p>
        </p:txBody>
      </p:sp>
      <p:sp>
        <p:nvSpPr>
          <p:cNvPr name="TextBox 54" id="54"/>
          <p:cNvSpPr txBox="true"/>
          <p:nvPr/>
        </p:nvSpPr>
        <p:spPr>
          <a:xfrm rot="-4188383">
            <a:off x="1615129" y="4434240"/>
            <a:ext cx="765177" cy="182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EMOTIONAL</a:t>
            </a:r>
          </a:p>
        </p:txBody>
      </p:sp>
      <p:sp>
        <p:nvSpPr>
          <p:cNvPr name="TextBox 55" id="55"/>
          <p:cNvSpPr txBox="true"/>
          <p:nvPr/>
        </p:nvSpPr>
        <p:spPr>
          <a:xfrm rot="-1462783">
            <a:off x="2678080" y="3387574"/>
            <a:ext cx="695578" cy="177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7"/>
              </a:lnSpc>
              <a:spcBef>
                <a:spcPct val="0"/>
              </a:spcBef>
            </a:pPr>
            <a:r>
              <a:rPr lang="en-US" b="true" sz="884" spc="44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SPIRITUAL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945089" y="5113252"/>
            <a:ext cx="1759428" cy="121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9"/>
              </a:lnSpc>
              <a:spcBef>
                <a:spcPct val="0"/>
              </a:spcBef>
            </a:pPr>
            <a:r>
              <a:rPr lang="en-US" sz="749" spc="67">
                <a:solidFill>
                  <a:srgbClr val="000000"/>
                </a:solidFill>
                <a:latin typeface="Garet Light"/>
                <a:ea typeface="Garet Light"/>
                <a:cs typeface="Garet Light"/>
                <a:sym typeface="Garet Light"/>
              </a:rPr>
              <a:t>1   2   3   4   5   6   7   8   9   10</a:t>
            </a:r>
          </a:p>
        </p:txBody>
      </p:sp>
      <p:sp>
        <p:nvSpPr>
          <p:cNvPr name="Freeform 57" id="57"/>
          <p:cNvSpPr/>
          <p:nvPr/>
        </p:nvSpPr>
        <p:spPr>
          <a:xfrm flipH="true" flipV="false" rot="-6295101">
            <a:off x="62780" y="-1461991"/>
            <a:ext cx="2950569" cy="2301444"/>
          </a:xfrm>
          <a:custGeom>
            <a:avLst/>
            <a:gdLst/>
            <a:ahLst/>
            <a:cxnLst/>
            <a:rect r="r" b="b" t="t" l="l"/>
            <a:pathLst>
              <a:path h="2301444" w="2950569">
                <a:moveTo>
                  <a:pt x="2950569" y="0"/>
                </a:moveTo>
                <a:lnTo>
                  <a:pt x="0" y="0"/>
                </a:lnTo>
                <a:lnTo>
                  <a:pt x="0" y="2301444"/>
                </a:lnTo>
                <a:lnTo>
                  <a:pt x="2950569" y="2301444"/>
                </a:lnTo>
                <a:lnTo>
                  <a:pt x="295056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true" flipV="false" rot="0">
            <a:off x="5704517" y="9134933"/>
            <a:ext cx="2950569" cy="2301444"/>
          </a:xfrm>
          <a:custGeom>
            <a:avLst/>
            <a:gdLst/>
            <a:ahLst/>
            <a:cxnLst/>
            <a:rect r="r" b="b" t="t" l="l"/>
            <a:pathLst>
              <a:path h="2301444" w="2950569">
                <a:moveTo>
                  <a:pt x="2950569" y="0"/>
                </a:moveTo>
                <a:lnTo>
                  <a:pt x="0" y="0"/>
                </a:lnTo>
                <a:lnTo>
                  <a:pt x="0" y="2301444"/>
                </a:lnTo>
                <a:lnTo>
                  <a:pt x="2950569" y="2301444"/>
                </a:lnTo>
                <a:lnTo>
                  <a:pt x="295056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DAHDyusoFis</dc:identifier>
  <dcterms:modified xsi:type="dcterms:W3CDTF">2011-08-01T06:04:30Z</dcterms:modified>
  <cp:revision>1</cp:revision>
  <dc:title>White and Black Minimalist Wheel of Life Document A4</dc:title>
</cp:coreProperties>
</file>