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Playfair Display Heavy" charset="1" panose="00000A00000000000000"/>
      <p:regular r:id="rId8"/>
    </p:embeddedFont>
    <p:embeddedFont>
      <p:font typeface="Montserrat Extra-Light" charset="1" panose="00000300000000000000"/>
      <p:regular r:id="rId9"/>
    </p:embeddedFont>
    <p:embeddedFont>
      <p:font typeface="Montserrat Bold" charset="1" panose="00000800000000000000"/>
      <p:regular r:id="rId10"/>
    </p:embeddedFont>
    <p:embeddedFont>
      <p:font typeface="Montserrat Light" charset="1" panose="000004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jpeg" Type="http://schemas.openxmlformats.org/officeDocument/2006/relationships/image"/><Relationship Id="rId7" Target="../media/image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95066" y="7347440"/>
            <a:ext cx="11120391" cy="5092165"/>
          </a:xfrm>
          <a:custGeom>
            <a:avLst/>
            <a:gdLst/>
            <a:ahLst/>
            <a:cxnLst/>
            <a:rect r="r" b="b" t="t" l="l"/>
            <a:pathLst>
              <a:path h="5092165" w="11120391">
                <a:moveTo>
                  <a:pt x="0" y="0"/>
                </a:moveTo>
                <a:lnTo>
                  <a:pt x="11120391" y="0"/>
                </a:lnTo>
                <a:lnTo>
                  <a:pt x="11120391" y="5092166"/>
                </a:lnTo>
                <a:lnTo>
                  <a:pt x="0" y="5092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9191" r="0" b="-5919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18552" y="828971"/>
            <a:ext cx="5738993" cy="7550245"/>
            <a:chOff x="0" y="0"/>
            <a:chExt cx="7651990" cy="10066994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4"/>
            <a:srcRect l="0" t="0" r="31803" b="0"/>
            <a:stretch>
              <a:fillRect/>
            </a:stretch>
          </p:blipFill>
          <p:spPr>
            <a:xfrm flipH="false" flipV="false">
              <a:off x="0" y="0"/>
              <a:ext cx="7651990" cy="10066994"/>
            </a:xfrm>
            <a:prstGeom prst="rect">
              <a:avLst/>
            </a:prstGeom>
          </p:spPr>
        </p:pic>
      </p:grpSp>
      <p:sp>
        <p:nvSpPr>
          <p:cNvPr name="TextBox 5" id="5"/>
          <p:cNvSpPr txBox="true"/>
          <p:nvPr/>
        </p:nvSpPr>
        <p:spPr>
          <a:xfrm rot="0">
            <a:off x="4548137" y="994320"/>
            <a:ext cx="1899868" cy="920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49"/>
              </a:lnSpc>
            </a:pPr>
            <a:r>
              <a:rPr lang="en-US" b="true" sz="5392">
                <a:solidFill>
                  <a:srgbClr val="FFFFFF"/>
                </a:solidFill>
                <a:latin typeface="Playfair Display Heavy"/>
                <a:ea typeface="Playfair Display Heavy"/>
                <a:cs typeface="Playfair Display Heavy"/>
                <a:sym typeface="Playfair Display Heavy"/>
              </a:rPr>
              <a:t>A&amp;B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02172" y="2026586"/>
            <a:ext cx="1610501" cy="82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"/>
              </a:lnSpc>
            </a:pPr>
            <a:r>
              <a:rPr lang="en-US" sz="486" spc="92">
                <a:solidFill>
                  <a:srgbClr val="FFFFFF"/>
                </a:solidFill>
                <a:latin typeface="Montserrat Extra-Light"/>
                <a:ea typeface="Montserrat Extra-Light"/>
                <a:cs typeface="Montserrat Extra-Light"/>
                <a:sym typeface="Montserrat Extra-Light"/>
              </a:rPr>
              <a:t>КОМПАНИЯ "МАТРОСОВ И БУТУСОВ"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26400" y="6579403"/>
            <a:ext cx="4095750" cy="1677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4"/>
              </a:lnSpc>
            </a:pPr>
          </a:p>
          <a:p>
            <a:pPr algn="l">
              <a:lnSpc>
                <a:spcPts val="3314"/>
              </a:lnSpc>
            </a:pPr>
            <a:r>
              <a:rPr lang="en-US" b="true" sz="2832" spc="453">
                <a:solidFill>
                  <a:srgbClr val="8BEEA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КОММЕРЧЕСКОЕ </a:t>
            </a:r>
          </a:p>
          <a:p>
            <a:pPr algn="l">
              <a:lnSpc>
                <a:spcPts val="3314"/>
              </a:lnSpc>
            </a:pPr>
            <a:r>
              <a:rPr lang="en-US" b="true" sz="2832" spc="453">
                <a:solidFill>
                  <a:srgbClr val="8BEEA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ПРЕДЛОЖЕНИЕ</a:t>
            </a:r>
          </a:p>
          <a:p>
            <a:pPr algn="l">
              <a:lnSpc>
                <a:spcPts val="3314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18326" y="8903298"/>
            <a:ext cx="4095750" cy="166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0"/>
              </a:lnSpc>
            </a:pPr>
            <a:r>
              <a:rPr lang="en-US" b="true" sz="1103" spc="17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 ИЮЛЯ 2019 Г.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8324" y="9731968"/>
            <a:ext cx="4095750" cy="165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2"/>
              </a:lnSpc>
            </a:pPr>
            <a:r>
              <a:rPr lang="en-US" b="true" sz="1028" spc="16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СТАНИСЛАВ МАТРОСОВ / АЛЕКСЕЙ БУТУСОВ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8325" y="9950843"/>
            <a:ext cx="4095750" cy="166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0"/>
              </a:lnSpc>
            </a:pPr>
            <a:r>
              <a:rPr lang="en-US" sz="1103" spc="176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СОВЛАДЕЛЬЦЫ КОМПАНИИ "М И Б"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26400" y="6314804"/>
            <a:ext cx="1420902" cy="28575"/>
          </a:xfrm>
          <a:custGeom>
            <a:avLst/>
            <a:gdLst/>
            <a:ahLst/>
            <a:cxnLst/>
            <a:rect r="r" b="b" t="t" l="l"/>
            <a:pathLst>
              <a:path h="28575" w="1420902">
                <a:moveTo>
                  <a:pt x="0" y="0"/>
                </a:moveTo>
                <a:lnTo>
                  <a:pt x="1420902" y="0"/>
                </a:lnTo>
                <a:lnTo>
                  <a:pt x="1420902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436267" r="0" b="-243626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18173" y="9360618"/>
            <a:ext cx="1420902" cy="28575"/>
          </a:xfrm>
          <a:custGeom>
            <a:avLst/>
            <a:gdLst/>
            <a:ahLst/>
            <a:cxnLst/>
            <a:rect r="r" b="b" t="t" l="l"/>
            <a:pathLst>
              <a:path h="28575" w="1420902">
                <a:moveTo>
                  <a:pt x="0" y="0"/>
                </a:moveTo>
                <a:lnTo>
                  <a:pt x="1420902" y="0"/>
                </a:lnTo>
                <a:lnTo>
                  <a:pt x="1420902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436267" r="0" b="-2436267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100" y="762000"/>
            <a:ext cx="5944437" cy="28575"/>
          </a:xfrm>
          <a:custGeom>
            <a:avLst/>
            <a:gdLst/>
            <a:ahLst/>
            <a:cxnLst/>
            <a:rect r="r" b="b" t="t" l="l"/>
            <a:pathLst>
              <a:path h="28575" w="5944437">
                <a:moveTo>
                  <a:pt x="0" y="0"/>
                </a:moveTo>
                <a:lnTo>
                  <a:pt x="5944437" y="0"/>
                </a:lnTo>
                <a:lnTo>
                  <a:pt x="5944437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351464" r="0" b="-103514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86500" y="571500"/>
            <a:ext cx="460125" cy="457638"/>
          </a:xfrm>
          <a:custGeom>
            <a:avLst/>
            <a:gdLst/>
            <a:ahLst/>
            <a:cxnLst/>
            <a:rect r="r" b="b" t="t" l="l"/>
            <a:pathLst>
              <a:path h="457638" w="460125">
                <a:moveTo>
                  <a:pt x="0" y="0"/>
                </a:moveTo>
                <a:lnTo>
                  <a:pt x="460125" y="0"/>
                </a:lnTo>
                <a:lnTo>
                  <a:pt x="460125" y="457638"/>
                </a:lnTo>
                <a:lnTo>
                  <a:pt x="0" y="457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71" r="0" b="-27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375413" y="712509"/>
            <a:ext cx="295275" cy="166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0"/>
              </a:lnSpc>
            </a:pPr>
            <a:r>
              <a:rPr lang="en-US" b="true" sz="1103" spc="176">
                <a:solidFill>
                  <a:srgbClr val="8BEEA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09650" y="1581150"/>
            <a:ext cx="5734050" cy="3009740"/>
            <a:chOff x="0" y="0"/>
            <a:chExt cx="7645400" cy="4012987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6"/>
            <a:srcRect l="0" t="10581" r="0" b="10581"/>
            <a:stretch>
              <a:fillRect/>
            </a:stretch>
          </p:blipFill>
          <p:spPr>
            <a:xfrm flipH="false" flipV="false">
              <a:off x="0" y="0"/>
              <a:ext cx="7645400" cy="4012987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523981" y="2125777"/>
            <a:ext cx="4095750" cy="2070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04"/>
              </a:lnSpc>
            </a:pPr>
          </a:p>
          <a:p>
            <a:pPr algn="l">
              <a:lnSpc>
                <a:spcPts val="4104"/>
              </a:lnSpc>
            </a:pPr>
            <a:r>
              <a:rPr lang="en-US" b="true" sz="3507" spc="561">
                <a:solidFill>
                  <a:srgbClr val="8BEEA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 КОМПАНИИ</a:t>
            </a:r>
          </a:p>
          <a:p>
            <a:pPr algn="l">
              <a:lnSpc>
                <a:spcPts val="410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-1195066" y="5016325"/>
            <a:ext cx="4660200" cy="6641859"/>
            <a:chOff x="0" y="0"/>
            <a:chExt cx="6213600" cy="8855812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7"/>
            <a:srcRect l="26549" t="0" r="26549" b="0"/>
            <a:stretch>
              <a:fillRect/>
            </a:stretch>
          </p:blipFill>
          <p:spPr>
            <a:xfrm flipH="false" flipV="false">
              <a:off x="0" y="0"/>
              <a:ext cx="6213600" cy="8855812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2419350" y="8039170"/>
            <a:ext cx="4303806" cy="1981200"/>
          </a:xfrm>
          <a:custGeom>
            <a:avLst/>
            <a:gdLst/>
            <a:ahLst/>
            <a:cxnLst/>
            <a:rect r="r" b="b" t="t" l="l"/>
            <a:pathLst>
              <a:path h="1981200" w="4303806">
                <a:moveTo>
                  <a:pt x="0" y="0"/>
                </a:moveTo>
                <a:lnTo>
                  <a:pt x="4303806" y="0"/>
                </a:lnTo>
                <a:lnTo>
                  <a:pt x="4303806" y="1981200"/>
                </a:lnTo>
                <a:lnTo>
                  <a:pt x="0" y="198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58616" r="0" b="-5861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66992" y="8477846"/>
            <a:ext cx="3409950" cy="1065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b="true" sz="1544" spc="24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МЫ - КОРПОРАЦИЯ, НАЦЕЛЕННАЯ НА ОКАЗАНИЕ САМЫХ ЛУЧШИХ УСЛУГ.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35519" y="5212970"/>
            <a:ext cx="2439894" cy="1975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6"/>
              </a:lnSpc>
            </a:pPr>
            <a:r>
              <a:rPr lang="en-US" sz="878" spc="26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Деловое предложение - это письменное предложение продавца для потенциального покупателя. Деловые предложения зачастую являются ключевым этапом процесса комплексных продаж, т.е. в случае, если для покупателя важна не только цена покупки. Предложение ставит требования покупателя в контекст, благоприятный для товаров и услуг продавца, а также информирует покупателя о возможностях продавца в удовлетворении его потребностей.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DAHDn9rDdes</dc:identifier>
  <dcterms:modified xsi:type="dcterms:W3CDTF">2011-08-01T06:04:30Z</dcterms:modified>
  <cp:revision>1</cp:revision>
  <dc:title>Белый, Черный и Зеленый Фотография Бизнес Предложение</dc:title>
</cp:coreProperties>
</file>