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Adigiana Extreme" charset="1" panose="02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224439"/>
            <a:ext cx="16230600" cy="7410782"/>
            <a:chOff x="0" y="0"/>
            <a:chExt cx="21640800" cy="988104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1640800" cy="9881043"/>
              <a:chOff x="0" y="0"/>
              <a:chExt cx="18101603" cy="826506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0160" y="16510"/>
                <a:ext cx="18078744" cy="8237129"/>
              </a:xfrm>
              <a:custGeom>
                <a:avLst/>
                <a:gdLst/>
                <a:ahLst/>
                <a:cxnLst/>
                <a:rect r="r" b="b" t="t" l="l"/>
                <a:pathLst>
                  <a:path h="8237129" w="18078744">
                    <a:moveTo>
                      <a:pt x="18078744" y="8237129"/>
                    </a:moveTo>
                    <a:lnTo>
                      <a:pt x="0" y="8229509"/>
                    </a:lnTo>
                    <a:lnTo>
                      <a:pt x="0" y="2870079"/>
                    </a:lnTo>
                    <a:lnTo>
                      <a:pt x="17780" y="19050"/>
                    </a:lnTo>
                    <a:lnTo>
                      <a:pt x="9013850" y="0"/>
                    </a:lnTo>
                    <a:lnTo>
                      <a:pt x="18059694" y="50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5" id="5"/>
              <p:cNvSpPr/>
              <p:nvPr/>
            </p:nvSpPr>
            <p:spPr>
              <a:xfrm flipH="false" flipV="false" rot="0">
                <a:off x="-215" y="0"/>
                <a:ext cx="18103088" cy="8263093"/>
              </a:xfrm>
              <a:custGeom>
                <a:avLst/>
                <a:gdLst/>
                <a:ahLst/>
                <a:cxnLst/>
                <a:rect r="r" b="b" t="t" l="l"/>
                <a:pathLst>
                  <a:path h="8263093" w="18103088">
                    <a:moveTo>
                      <a:pt x="18070069" y="21590"/>
                    </a:moveTo>
                    <a:cubicBezTo>
                      <a:pt x="18071338" y="34290"/>
                      <a:pt x="18071338" y="44450"/>
                      <a:pt x="18072608" y="54610"/>
                    </a:cubicBezTo>
                    <a:cubicBezTo>
                      <a:pt x="18075147" y="190256"/>
                      <a:pt x="18076419" y="372617"/>
                      <a:pt x="18078958" y="548465"/>
                    </a:cubicBezTo>
                    <a:cubicBezTo>
                      <a:pt x="18078958" y="802467"/>
                      <a:pt x="18091658" y="5810871"/>
                      <a:pt x="18098008" y="6064873"/>
                    </a:cubicBezTo>
                    <a:cubicBezTo>
                      <a:pt x="18104358" y="6449133"/>
                      <a:pt x="18100547" y="6839906"/>
                      <a:pt x="18100547" y="7224165"/>
                    </a:cubicBezTo>
                    <a:cubicBezTo>
                      <a:pt x="18100547" y="7562835"/>
                      <a:pt x="18101819" y="7875453"/>
                      <a:pt x="18103088" y="8202839"/>
                    </a:cubicBezTo>
                    <a:cubicBezTo>
                      <a:pt x="18103088" y="8224429"/>
                      <a:pt x="18103088" y="8238399"/>
                      <a:pt x="18103088" y="8262529"/>
                    </a:cubicBezTo>
                    <a:cubicBezTo>
                      <a:pt x="18080228" y="8262529"/>
                      <a:pt x="18059908" y="8263799"/>
                      <a:pt x="17986416" y="8262529"/>
                    </a:cubicBezTo>
                    <a:cubicBezTo>
                      <a:pt x="17058800" y="8257449"/>
                      <a:pt x="16116913" y="8263799"/>
                      <a:pt x="15189299" y="8258719"/>
                    </a:cubicBezTo>
                    <a:cubicBezTo>
                      <a:pt x="14632730" y="8254909"/>
                      <a:pt x="14090431" y="8257449"/>
                      <a:pt x="13533862" y="8254909"/>
                    </a:cubicBezTo>
                    <a:cubicBezTo>
                      <a:pt x="13276984" y="8253639"/>
                      <a:pt x="13020106" y="8252369"/>
                      <a:pt x="12763228" y="8251099"/>
                    </a:cubicBezTo>
                    <a:cubicBezTo>
                      <a:pt x="12606247" y="8251099"/>
                      <a:pt x="12463537" y="8252369"/>
                      <a:pt x="12306555" y="8252369"/>
                    </a:cubicBezTo>
                    <a:cubicBezTo>
                      <a:pt x="11906967" y="8251099"/>
                      <a:pt x="10808099" y="8252369"/>
                      <a:pt x="10408512" y="8251099"/>
                    </a:cubicBezTo>
                    <a:cubicBezTo>
                      <a:pt x="10123092" y="8249829"/>
                      <a:pt x="4414691" y="8258719"/>
                      <a:pt x="4129271" y="8257449"/>
                    </a:cubicBezTo>
                    <a:cubicBezTo>
                      <a:pt x="4057915" y="8257449"/>
                      <a:pt x="3972290" y="8258719"/>
                      <a:pt x="3900935" y="8258719"/>
                    </a:cubicBezTo>
                    <a:cubicBezTo>
                      <a:pt x="3729682" y="8258719"/>
                      <a:pt x="3572701" y="8259989"/>
                      <a:pt x="3401449" y="8259989"/>
                    </a:cubicBezTo>
                    <a:cubicBezTo>
                      <a:pt x="2973319" y="8259989"/>
                      <a:pt x="2559460" y="8258719"/>
                      <a:pt x="2131330" y="8257449"/>
                    </a:cubicBezTo>
                    <a:cubicBezTo>
                      <a:pt x="1874452" y="8256179"/>
                      <a:pt x="1617574" y="8254909"/>
                      <a:pt x="1374967" y="8253639"/>
                    </a:cubicBezTo>
                    <a:cubicBezTo>
                      <a:pt x="918295" y="8252369"/>
                      <a:pt x="461623" y="8251099"/>
                      <a:pt x="44665" y="8251099"/>
                    </a:cubicBezTo>
                    <a:cubicBezTo>
                      <a:pt x="34505" y="8251099"/>
                      <a:pt x="25615" y="8251099"/>
                      <a:pt x="15455" y="8249829"/>
                    </a:cubicBezTo>
                    <a:cubicBezTo>
                      <a:pt x="6565" y="8248559"/>
                      <a:pt x="1485" y="8242209"/>
                      <a:pt x="4025" y="8233319"/>
                    </a:cubicBezTo>
                    <a:cubicBezTo>
                      <a:pt x="12915" y="8201098"/>
                      <a:pt x="9105" y="8038276"/>
                      <a:pt x="7835" y="7868941"/>
                    </a:cubicBezTo>
                    <a:cubicBezTo>
                      <a:pt x="6565" y="7523759"/>
                      <a:pt x="2755" y="7185089"/>
                      <a:pt x="4025" y="6839906"/>
                    </a:cubicBezTo>
                    <a:cubicBezTo>
                      <a:pt x="1485" y="6410056"/>
                      <a:pt x="-3595" y="1089033"/>
                      <a:pt x="4025" y="652671"/>
                    </a:cubicBezTo>
                    <a:cubicBezTo>
                      <a:pt x="5295" y="568003"/>
                      <a:pt x="4025" y="476823"/>
                      <a:pt x="5295" y="392155"/>
                    </a:cubicBezTo>
                    <a:cubicBezTo>
                      <a:pt x="6565" y="255385"/>
                      <a:pt x="9105" y="105589"/>
                      <a:pt x="10375" y="44450"/>
                    </a:cubicBezTo>
                    <a:cubicBezTo>
                      <a:pt x="10375" y="41910"/>
                      <a:pt x="11645" y="39370"/>
                      <a:pt x="12915" y="38100"/>
                    </a:cubicBezTo>
                    <a:cubicBezTo>
                      <a:pt x="34505" y="35560"/>
                      <a:pt x="104848" y="30480"/>
                      <a:pt x="333184" y="29210"/>
                    </a:cubicBezTo>
                    <a:cubicBezTo>
                      <a:pt x="718501" y="25400"/>
                      <a:pt x="1103818" y="22860"/>
                      <a:pt x="1503406" y="20320"/>
                    </a:cubicBezTo>
                    <a:cubicBezTo>
                      <a:pt x="1774555" y="17780"/>
                      <a:pt x="2045704" y="16510"/>
                      <a:pt x="2302582" y="13970"/>
                    </a:cubicBezTo>
                    <a:cubicBezTo>
                      <a:pt x="2559460" y="11430"/>
                      <a:pt x="2830609" y="8890"/>
                      <a:pt x="3087488" y="8890"/>
                    </a:cubicBezTo>
                    <a:cubicBezTo>
                      <a:pt x="3372908" y="7620"/>
                      <a:pt x="3658328" y="10160"/>
                      <a:pt x="3943748" y="8890"/>
                    </a:cubicBezTo>
                    <a:cubicBezTo>
                      <a:pt x="4300523" y="8890"/>
                      <a:pt x="10765287" y="6350"/>
                      <a:pt x="11122062" y="5080"/>
                    </a:cubicBezTo>
                    <a:cubicBezTo>
                      <a:pt x="11464566" y="3810"/>
                      <a:pt x="11807071" y="2540"/>
                      <a:pt x="12163846" y="2540"/>
                    </a:cubicBezTo>
                    <a:cubicBezTo>
                      <a:pt x="12748957" y="1270"/>
                      <a:pt x="13319797" y="0"/>
                      <a:pt x="13904907" y="0"/>
                    </a:cubicBezTo>
                    <a:cubicBezTo>
                      <a:pt x="14147516" y="0"/>
                      <a:pt x="14404393" y="2540"/>
                      <a:pt x="14647000" y="2540"/>
                    </a:cubicBezTo>
                    <a:cubicBezTo>
                      <a:pt x="15317737" y="3810"/>
                      <a:pt x="16002745" y="5080"/>
                      <a:pt x="16673483" y="7620"/>
                    </a:cubicBezTo>
                    <a:cubicBezTo>
                      <a:pt x="17030258" y="8890"/>
                      <a:pt x="17387033" y="12700"/>
                      <a:pt x="17743808" y="16510"/>
                    </a:cubicBezTo>
                    <a:cubicBezTo>
                      <a:pt x="17829434" y="16510"/>
                      <a:pt x="17915061" y="16510"/>
                      <a:pt x="17986416" y="16510"/>
                    </a:cubicBezTo>
                    <a:cubicBezTo>
                      <a:pt x="18051019" y="17780"/>
                      <a:pt x="18059908" y="20320"/>
                      <a:pt x="18070069" y="21590"/>
                    </a:cubicBezTo>
                    <a:close/>
                    <a:moveTo>
                      <a:pt x="18080228" y="8246019"/>
                    </a:moveTo>
                    <a:cubicBezTo>
                      <a:pt x="18081497" y="8229509"/>
                      <a:pt x="18082769" y="8216809"/>
                      <a:pt x="18082769" y="8204109"/>
                    </a:cubicBezTo>
                    <a:cubicBezTo>
                      <a:pt x="18081497" y="7842889"/>
                      <a:pt x="18080228" y="7497707"/>
                      <a:pt x="18080228" y="7126473"/>
                    </a:cubicBezTo>
                    <a:cubicBezTo>
                      <a:pt x="18080228" y="6957138"/>
                      <a:pt x="18082769" y="6787804"/>
                      <a:pt x="18081497" y="6618468"/>
                    </a:cubicBezTo>
                    <a:cubicBezTo>
                      <a:pt x="18081497" y="6462159"/>
                      <a:pt x="18080228" y="6299337"/>
                      <a:pt x="18078958" y="6143028"/>
                    </a:cubicBezTo>
                    <a:cubicBezTo>
                      <a:pt x="18073878" y="5902051"/>
                      <a:pt x="18062447" y="913186"/>
                      <a:pt x="18062447" y="672209"/>
                    </a:cubicBezTo>
                    <a:cubicBezTo>
                      <a:pt x="18059908" y="470310"/>
                      <a:pt x="18057369" y="261898"/>
                      <a:pt x="18054828" y="63500"/>
                    </a:cubicBezTo>
                    <a:cubicBezTo>
                      <a:pt x="18053558" y="44450"/>
                      <a:pt x="18052288" y="43180"/>
                      <a:pt x="17943602" y="41910"/>
                    </a:cubicBezTo>
                    <a:cubicBezTo>
                      <a:pt x="17900789" y="41910"/>
                      <a:pt x="17872248" y="41910"/>
                      <a:pt x="17829434" y="40640"/>
                    </a:cubicBezTo>
                    <a:cubicBezTo>
                      <a:pt x="17472660" y="36830"/>
                      <a:pt x="17101613" y="31750"/>
                      <a:pt x="16744838" y="30480"/>
                    </a:cubicBezTo>
                    <a:cubicBezTo>
                      <a:pt x="15874307" y="26670"/>
                      <a:pt x="14989505" y="25400"/>
                      <a:pt x="14118975" y="22860"/>
                    </a:cubicBezTo>
                    <a:cubicBezTo>
                      <a:pt x="13990535" y="22860"/>
                      <a:pt x="13847826" y="22860"/>
                      <a:pt x="13719385" y="22860"/>
                    </a:cubicBezTo>
                    <a:cubicBezTo>
                      <a:pt x="13505321" y="22860"/>
                      <a:pt x="13291255" y="22860"/>
                      <a:pt x="13091461" y="22860"/>
                    </a:cubicBezTo>
                    <a:cubicBezTo>
                      <a:pt x="12634790" y="22860"/>
                      <a:pt x="12178117" y="22860"/>
                      <a:pt x="11735716" y="24130"/>
                    </a:cubicBezTo>
                    <a:cubicBezTo>
                      <a:pt x="11350398" y="25400"/>
                      <a:pt x="4857092" y="29210"/>
                      <a:pt x="4471775" y="29210"/>
                    </a:cubicBezTo>
                    <a:cubicBezTo>
                      <a:pt x="3843851" y="29210"/>
                      <a:pt x="3215927" y="26670"/>
                      <a:pt x="2588003" y="33020"/>
                    </a:cubicBezTo>
                    <a:cubicBezTo>
                      <a:pt x="2259769" y="36830"/>
                      <a:pt x="1945807" y="36830"/>
                      <a:pt x="1631845" y="38100"/>
                    </a:cubicBezTo>
                    <a:cubicBezTo>
                      <a:pt x="1089547" y="41910"/>
                      <a:pt x="547249" y="45720"/>
                      <a:pt x="45935" y="50800"/>
                    </a:cubicBezTo>
                    <a:cubicBezTo>
                      <a:pt x="33235" y="50800"/>
                      <a:pt x="30695" y="53340"/>
                      <a:pt x="29425" y="86050"/>
                    </a:cubicBezTo>
                    <a:cubicBezTo>
                      <a:pt x="28155" y="203282"/>
                      <a:pt x="28155" y="320514"/>
                      <a:pt x="26885" y="437746"/>
                    </a:cubicBezTo>
                    <a:cubicBezTo>
                      <a:pt x="25615" y="633132"/>
                      <a:pt x="23075" y="822006"/>
                      <a:pt x="21805" y="1017392"/>
                    </a:cubicBezTo>
                    <a:cubicBezTo>
                      <a:pt x="16725" y="1225804"/>
                      <a:pt x="23075" y="6318876"/>
                      <a:pt x="25615" y="6527288"/>
                    </a:cubicBezTo>
                    <a:cubicBezTo>
                      <a:pt x="25615" y="6748725"/>
                      <a:pt x="25615" y="6976676"/>
                      <a:pt x="26885" y="7198114"/>
                    </a:cubicBezTo>
                    <a:cubicBezTo>
                      <a:pt x="26885" y="7360936"/>
                      <a:pt x="29425" y="7523759"/>
                      <a:pt x="29425" y="7686580"/>
                    </a:cubicBezTo>
                    <a:cubicBezTo>
                      <a:pt x="29425" y="7862428"/>
                      <a:pt x="29425" y="8038276"/>
                      <a:pt x="28155" y="8204109"/>
                    </a:cubicBezTo>
                    <a:cubicBezTo>
                      <a:pt x="28155" y="8207919"/>
                      <a:pt x="28155" y="8210459"/>
                      <a:pt x="28155" y="8214269"/>
                    </a:cubicBezTo>
                    <a:cubicBezTo>
                      <a:pt x="28155" y="8224429"/>
                      <a:pt x="31965" y="8228239"/>
                      <a:pt x="40855" y="8228239"/>
                    </a:cubicBezTo>
                    <a:cubicBezTo>
                      <a:pt x="133390" y="8228239"/>
                      <a:pt x="333184" y="8229509"/>
                      <a:pt x="518707" y="8229509"/>
                    </a:cubicBezTo>
                    <a:cubicBezTo>
                      <a:pt x="789856" y="8229509"/>
                      <a:pt x="1075276" y="8226969"/>
                      <a:pt x="1346425" y="8229509"/>
                    </a:cubicBezTo>
                    <a:cubicBezTo>
                      <a:pt x="1788826" y="8233319"/>
                      <a:pt x="2231227" y="8235859"/>
                      <a:pt x="2673629" y="8234589"/>
                    </a:cubicBezTo>
                    <a:cubicBezTo>
                      <a:pt x="2959049" y="8233319"/>
                      <a:pt x="3230197" y="8235859"/>
                      <a:pt x="3515617" y="8235859"/>
                    </a:cubicBezTo>
                    <a:cubicBezTo>
                      <a:pt x="3929477" y="8235859"/>
                      <a:pt x="4343336" y="8234589"/>
                      <a:pt x="4757195" y="8235859"/>
                    </a:cubicBezTo>
                    <a:cubicBezTo>
                      <a:pt x="5370848" y="8237129"/>
                      <a:pt x="12106762" y="8226969"/>
                      <a:pt x="12734687" y="8229509"/>
                    </a:cubicBezTo>
                    <a:cubicBezTo>
                      <a:pt x="13005835" y="8230779"/>
                      <a:pt x="13276984" y="8232049"/>
                      <a:pt x="13533862" y="8232049"/>
                    </a:cubicBezTo>
                    <a:cubicBezTo>
                      <a:pt x="14004805" y="8234589"/>
                      <a:pt x="14461478" y="8230779"/>
                      <a:pt x="14932421" y="8234589"/>
                    </a:cubicBezTo>
                    <a:cubicBezTo>
                      <a:pt x="15317737" y="8237129"/>
                      <a:pt x="15703055" y="8237129"/>
                      <a:pt x="16088373" y="8239669"/>
                    </a:cubicBezTo>
                    <a:cubicBezTo>
                      <a:pt x="16659212" y="8243479"/>
                      <a:pt x="17230052" y="8246019"/>
                      <a:pt x="17800893" y="8247289"/>
                    </a:cubicBezTo>
                    <a:cubicBezTo>
                      <a:pt x="18014957" y="8247289"/>
                      <a:pt x="18059908" y="8246019"/>
                      <a:pt x="18080228" y="8246019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0"/>
              <a:ext cx="21640800" cy="676324"/>
              <a:chOff x="0" y="0"/>
              <a:chExt cx="18101603" cy="565716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10160" y="16510"/>
                <a:ext cx="18078744" cy="537776"/>
              </a:xfrm>
              <a:custGeom>
                <a:avLst/>
                <a:gdLst/>
                <a:ahLst/>
                <a:cxnLst/>
                <a:rect r="r" b="b" t="t" l="l"/>
                <a:pathLst>
                  <a:path h="537776" w="18078744">
                    <a:moveTo>
                      <a:pt x="18078744" y="537776"/>
                    </a:moveTo>
                    <a:lnTo>
                      <a:pt x="0" y="530156"/>
                    </a:lnTo>
                    <a:lnTo>
                      <a:pt x="0" y="199742"/>
                    </a:lnTo>
                    <a:lnTo>
                      <a:pt x="17780" y="19050"/>
                    </a:lnTo>
                    <a:lnTo>
                      <a:pt x="9013850" y="0"/>
                    </a:lnTo>
                    <a:lnTo>
                      <a:pt x="18059694" y="508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  <p:sp>
            <p:nvSpPr>
              <p:cNvPr name="Freeform 8" id="8"/>
              <p:cNvSpPr/>
              <p:nvPr/>
            </p:nvSpPr>
            <p:spPr>
              <a:xfrm flipH="false" flipV="false" rot="0">
                <a:off x="-215" y="0"/>
                <a:ext cx="18103088" cy="563740"/>
              </a:xfrm>
              <a:custGeom>
                <a:avLst/>
                <a:gdLst/>
                <a:ahLst/>
                <a:cxnLst/>
                <a:rect r="r" b="b" t="t" l="l"/>
                <a:pathLst>
                  <a:path h="563740" w="18103088">
                    <a:moveTo>
                      <a:pt x="18070069" y="21590"/>
                    </a:moveTo>
                    <a:cubicBezTo>
                      <a:pt x="18071338" y="34290"/>
                      <a:pt x="18071338" y="44450"/>
                      <a:pt x="18072608" y="54610"/>
                    </a:cubicBezTo>
                    <a:cubicBezTo>
                      <a:pt x="18075147" y="71125"/>
                      <a:pt x="18076419" y="80940"/>
                      <a:pt x="18078958" y="90405"/>
                    </a:cubicBezTo>
                    <a:cubicBezTo>
                      <a:pt x="18078958" y="104076"/>
                      <a:pt x="18091658" y="373648"/>
                      <a:pt x="18098008" y="387319"/>
                    </a:cubicBezTo>
                    <a:cubicBezTo>
                      <a:pt x="18104358" y="408001"/>
                      <a:pt x="18100547" y="429034"/>
                      <a:pt x="18100547" y="449717"/>
                    </a:cubicBezTo>
                    <a:cubicBezTo>
                      <a:pt x="18100547" y="467945"/>
                      <a:pt x="18101819" y="484771"/>
                      <a:pt x="18103088" y="503486"/>
                    </a:cubicBezTo>
                    <a:cubicBezTo>
                      <a:pt x="18103088" y="525076"/>
                      <a:pt x="18103088" y="539046"/>
                      <a:pt x="18103088" y="563176"/>
                    </a:cubicBezTo>
                    <a:cubicBezTo>
                      <a:pt x="18080228" y="563176"/>
                      <a:pt x="18059908" y="564446"/>
                      <a:pt x="17986416" y="563176"/>
                    </a:cubicBezTo>
                    <a:cubicBezTo>
                      <a:pt x="17058800" y="558096"/>
                      <a:pt x="16116913" y="564446"/>
                      <a:pt x="15189299" y="559366"/>
                    </a:cubicBezTo>
                    <a:cubicBezTo>
                      <a:pt x="14632730" y="555556"/>
                      <a:pt x="14090431" y="558096"/>
                      <a:pt x="13533862" y="555556"/>
                    </a:cubicBezTo>
                    <a:cubicBezTo>
                      <a:pt x="13276984" y="554286"/>
                      <a:pt x="13020106" y="553016"/>
                      <a:pt x="12763228" y="551746"/>
                    </a:cubicBezTo>
                    <a:cubicBezTo>
                      <a:pt x="12606247" y="551746"/>
                      <a:pt x="12463537" y="553016"/>
                      <a:pt x="12306555" y="553016"/>
                    </a:cubicBezTo>
                    <a:cubicBezTo>
                      <a:pt x="11906967" y="551746"/>
                      <a:pt x="10808099" y="553016"/>
                      <a:pt x="10408512" y="551746"/>
                    </a:cubicBezTo>
                    <a:cubicBezTo>
                      <a:pt x="10123092" y="550476"/>
                      <a:pt x="4414691" y="559366"/>
                      <a:pt x="4129271" y="558096"/>
                    </a:cubicBezTo>
                    <a:cubicBezTo>
                      <a:pt x="4057915" y="558096"/>
                      <a:pt x="3972290" y="559366"/>
                      <a:pt x="3900935" y="559366"/>
                    </a:cubicBezTo>
                    <a:cubicBezTo>
                      <a:pt x="3729682" y="559366"/>
                      <a:pt x="3572701" y="560636"/>
                      <a:pt x="3401449" y="560636"/>
                    </a:cubicBezTo>
                    <a:cubicBezTo>
                      <a:pt x="2973319" y="560636"/>
                      <a:pt x="2559460" y="559366"/>
                      <a:pt x="2131330" y="558096"/>
                    </a:cubicBezTo>
                    <a:cubicBezTo>
                      <a:pt x="1874452" y="556826"/>
                      <a:pt x="1617574" y="555556"/>
                      <a:pt x="1374967" y="554286"/>
                    </a:cubicBezTo>
                    <a:cubicBezTo>
                      <a:pt x="918295" y="553016"/>
                      <a:pt x="461623" y="551746"/>
                      <a:pt x="44665" y="551746"/>
                    </a:cubicBezTo>
                    <a:cubicBezTo>
                      <a:pt x="34505" y="551746"/>
                      <a:pt x="25615" y="551746"/>
                      <a:pt x="15455" y="550476"/>
                    </a:cubicBezTo>
                    <a:cubicBezTo>
                      <a:pt x="6565" y="549206"/>
                      <a:pt x="1485" y="542856"/>
                      <a:pt x="4025" y="533966"/>
                    </a:cubicBezTo>
                    <a:cubicBezTo>
                      <a:pt x="12915" y="502299"/>
                      <a:pt x="9105" y="493535"/>
                      <a:pt x="7835" y="484421"/>
                    </a:cubicBezTo>
                    <a:cubicBezTo>
                      <a:pt x="6565" y="465842"/>
                      <a:pt x="2755" y="447613"/>
                      <a:pt x="4025" y="429034"/>
                    </a:cubicBezTo>
                    <a:cubicBezTo>
                      <a:pt x="1485" y="405898"/>
                      <a:pt x="-3595" y="119501"/>
                      <a:pt x="4025" y="96014"/>
                    </a:cubicBezTo>
                    <a:cubicBezTo>
                      <a:pt x="5295" y="91457"/>
                      <a:pt x="4025" y="86549"/>
                      <a:pt x="5295" y="81992"/>
                    </a:cubicBezTo>
                    <a:cubicBezTo>
                      <a:pt x="6565" y="74630"/>
                      <a:pt x="9105" y="66568"/>
                      <a:pt x="10375" y="44450"/>
                    </a:cubicBezTo>
                    <a:cubicBezTo>
                      <a:pt x="10375" y="41910"/>
                      <a:pt x="11645" y="39370"/>
                      <a:pt x="12915" y="38100"/>
                    </a:cubicBezTo>
                    <a:cubicBezTo>
                      <a:pt x="34505" y="35560"/>
                      <a:pt x="104848" y="30480"/>
                      <a:pt x="333184" y="29210"/>
                    </a:cubicBezTo>
                    <a:cubicBezTo>
                      <a:pt x="718501" y="25400"/>
                      <a:pt x="1103818" y="22860"/>
                      <a:pt x="1503406" y="20320"/>
                    </a:cubicBezTo>
                    <a:cubicBezTo>
                      <a:pt x="1774555" y="17780"/>
                      <a:pt x="2045704" y="16510"/>
                      <a:pt x="2302582" y="13970"/>
                    </a:cubicBezTo>
                    <a:cubicBezTo>
                      <a:pt x="2559460" y="11430"/>
                      <a:pt x="2830609" y="8890"/>
                      <a:pt x="3087488" y="8890"/>
                    </a:cubicBezTo>
                    <a:cubicBezTo>
                      <a:pt x="3372908" y="7620"/>
                      <a:pt x="3658328" y="10160"/>
                      <a:pt x="3943748" y="8890"/>
                    </a:cubicBezTo>
                    <a:cubicBezTo>
                      <a:pt x="4300523" y="8890"/>
                      <a:pt x="10765287" y="6350"/>
                      <a:pt x="11122062" y="5080"/>
                    </a:cubicBezTo>
                    <a:cubicBezTo>
                      <a:pt x="11464566" y="3810"/>
                      <a:pt x="11807071" y="2540"/>
                      <a:pt x="12163846" y="2540"/>
                    </a:cubicBezTo>
                    <a:cubicBezTo>
                      <a:pt x="12748957" y="1270"/>
                      <a:pt x="13319797" y="0"/>
                      <a:pt x="13904907" y="0"/>
                    </a:cubicBezTo>
                    <a:cubicBezTo>
                      <a:pt x="14147516" y="0"/>
                      <a:pt x="14404393" y="2540"/>
                      <a:pt x="14647000" y="2540"/>
                    </a:cubicBezTo>
                    <a:cubicBezTo>
                      <a:pt x="15317737" y="3810"/>
                      <a:pt x="16002745" y="5080"/>
                      <a:pt x="16673483" y="7620"/>
                    </a:cubicBezTo>
                    <a:cubicBezTo>
                      <a:pt x="17030258" y="8890"/>
                      <a:pt x="17387033" y="12700"/>
                      <a:pt x="17743808" y="16510"/>
                    </a:cubicBezTo>
                    <a:cubicBezTo>
                      <a:pt x="17829434" y="16510"/>
                      <a:pt x="17915061" y="16510"/>
                      <a:pt x="17986416" y="16510"/>
                    </a:cubicBezTo>
                    <a:cubicBezTo>
                      <a:pt x="18051019" y="17780"/>
                      <a:pt x="18059908" y="20320"/>
                      <a:pt x="18070069" y="21590"/>
                    </a:cubicBezTo>
                    <a:close/>
                    <a:moveTo>
                      <a:pt x="18080228" y="546666"/>
                    </a:moveTo>
                    <a:cubicBezTo>
                      <a:pt x="18081497" y="530156"/>
                      <a:pt x="18082769" y="517456"/>
                      <a:pt x="18082769" y="504756"/>
                    </a:cubicBezTo>
                    <a:cubicBezTo>
                      <a:pt x="18081497" y="483019"/>
                      <a:pt x="18080228" y="464440"/>
                      <a:pt x="18080228" y="444458"/>
                    </a:cubicBezTo>
                    <a:cubicBezTo>
                      <a:pt x="18080228" y="435344"/>
                      <a:pt x="18082769" y="426230"/>
                      <a:pt x="18081497" y="417116"/>
                    </a:cubicBezTo>
                    <a:cubicBezTo>
                      <a:pt x="18081497" y="408702"/>
                      <a:pt x="18080228" y="399939"/>
                      <a:pt x="18078958" y="391526"/>
                    </a:cubicBezTo>
                    <a:cubicBezTo>
                      <a:pt x="18073878" y="378555"/>
                      <a:pt x="18062447" y="110036"/>
                      <a:pt x="18062447" y="97066"/>
                    </a:cubicBezTo>
                    <a:cubicBezTo>
                      <a:pt x="18059908" y="86199"/>
                      <a:pt x="18057369" y="74981"/>
                      <a:pt x="18054828" y="63500"/>
                    </a:cubicBezTo>
                    <a:cubicBezTo>
                      <a:pt x="18053558" y="44450"/>
                      <a:pt x="18052288" y="43180"/>
                      <a:pt x="17943602" y="41910"/>
                    </a:cubicBezTo>
                    <a:cubicBezTo>
                      <a:pt x="17900789" y="41910"/>
                      <a:pt x="17872248" y="41910"/>
                      <a:pt x="17829434" y="40640"/>
                    </a:cubicBezTo>
                    <a:cubicBezTo>
                      <a:pt x="17472660" y="36830"/>
                      <a:pt x="17101613" y="31750"/>
                      <a:pt x="16744838" y="30480"/>
                    </a:cubicBezTo>
                    <a:cubicBezTo>
                      <a:pt x="15874307" y="26670"/>
                      <a:pt x="14989505" y="25400"/>
                      <a:pt x="14118975" y="22860"/>
                    </a:cubicBezTo>
                    <a:cubicBezTo>
                      <a:pt x="13990535" y="22860"/>
                      <a:pt x="13847826" y="22860"/>
                      <a:pt x="13719385" y="22860"/>
                    </a:cubicBezTo>
                    <a:cubicBezTo>
                      <a:pt x="13505321" y="22860"/>
                      <a:pt x="13291255" y="22860"/>
                      <a:pt x="13091461" y="22860"/>
                    </a:cubicBezTo>
                    <a:cubicBezTo>
                      <a:pt x="12634790" y="22860"/>
                      <a:pt x="12178117" y="22860"/>
                      <a:pt x="11735716" y="24130"/>
                    </a:cubicBezTo>
                    <a:cubicBezTo>
                      <a:pt x="11350398" y="25400"/>
                      <a:pt x="4857092" y="29210"/>
                      <a:pt x="4471775" y="29210"/>
                    </a:cubicBezTo>
                    <a:cubicBezTo>
                      <a:pt x="3843851" y="29210"/>
                      <a:pt x="3215927" y="26670"/>
                      <a:pt x="2588003" y="33020"/>
                    </a:cubicBezTo>
                    <a:cubicBezTo>
                      <a:pt x="2259769" y="36830"/>
                      <a:pt x="1945807" y="36830"/>
                      <a:pt x="1631845" y="38100"/>
                    </a:cubicBezTo>
                    <a:cubicBezTo>
                      <a:pt x="1089547" y="41910"/>
                      <a:pt x="547249" y="45720"/>
                      <a:pt x="45935" y="50800"/>
                    </a:cubicBezTo>
                    <a:cubicBezTo>
                      <a:pt x="33235" y="50800"/>
                      <a:pt x="30695" y="53340"/>
                      <a:pt x="29425" y="65516"/>
                    </a:cubicBezTo>
                    <a:cubicBezTo>
                      <a:pt x="28155" y="71826"/>
                      <a:pt x="28155" y="78136"/>
                      <a:pt x="26885" y="84446"/>
                    </a:cubicBezTo>
                    <a:cubicBezTo>
                      <a:pt x="25615" y="94962"/>
                      <a:pt x="23075" y="105128"/>
                      <a:pt x="21805" y="115645"/>
                    </a:cubicBezTo>
                    <a:cubicBezTo>
                      <a:pt x="16725" y="126862"/>
                      <a:pt x="23075" y="400990"/>
                      <a:pt x="25615" y="412208"/>
                    </a:cubicBezTo>
                    <a:cubicBezTo>
                      <a:pt x="25615" y="424127"/>
                      <a:pt x="25615" y="436396"/>
                      <a:pt x="26885" y="448314"/>
                    </a:cubicBezTo>
                    <a:cubicBezTo>
                      <a:pt x="26885" y="457078"/>
                      <a:pt x="29425" y="465842"/>
                      <a:pt x="29425" y="474605"/>
                    </a:cubicBezTo>
                    <a:cubicBezTo>
                      <a:pt x="29425" y="484070"/>
                      <a:pt x="29425" y="493535"/>
                      <a:pt x="28155" y="504756"/>
                    </a:cubicBezTo>
                    <a:cubicBezTo>
                      <a:pt x="28155" y="508566"/>
                      <a:pt x="28155" y="511106"/>
                      <a:pt x="28155" y="514916"/>
                    </a:cubicBezTo>
                    <a:cubicBezTo>
                      <a:pt x="28155" y="525076"/>
                      <a:pt x="31965" y="528886"/>
                      <a:pt x="40855" y="528886"/>
                    </a:cubicBezTo>
                    <a:cubicBezTo>
                      <a:pt x="133390" y="528886"/>
                      <a:pt x="333184" y="530156"/>
                      <a:pt x="518707" y="530156"/>
                    </a:cubicBezTo>
                    <a:cubicBezTo>
                      <a:pt x="789856" y="530156"/>
                      <a:pt x="1075276" y="527616"/>
                      <a:pt x="1346425" y="530156"/>
                    </a:cubicBezTo>
                    <a:cubicBezTo>
                      <a:pt x="1788826" y="533966"/>
                      <a:pt x="2231227" y="536506"/>
                      <a:pt x="2673629" y="535236"/>
                    </a:cubicBezTo>
                    <a:cubicBezTo>
                      <a:pt x="2959049" y="533966"/>
                      <a:pt x="3230197" y="536506"/>
                      <a:pt x="3515617" y="536506"/>
                    </a:cubicBezTo>
                    <a:cubicBezTo>
                      <a:pt x="3929477" y="536506"/>
                      <a:pt x="4343336" y="535236"/>
                      <a:pt x="4757195" y="536506"/>
                    </a:cubicBezTo>
                    <a:cubicBezTo>
                      <a:pt x="5370848" y="537776"/>
                      <a:pt x="12106762" y="527616"/>
                      <a:pt x="12734687" y="530156"/>
                    </a:cubicBezTo>
                    <a:cubicBezTo>
                      <a:pt x="13005835" y="531426"/>
                      <a:pt x="13276984" y="532696"/>
                      <a:pt x="13533862" y="532696"/>
                    </a:cubicBezTo>
                    <a:cubicBezTo>
                      <a:pt x="14004805" y="535236"/>
                      <a:pt x="14461478" y="531426"/>
                      <a:pt x="14932421" y="535236"/>
                    </a:cubicBezTo>
                    <a:cubicBezTo>
                      <a:pt x="15317737" y="537776"/>
                      <a:pt x="15703055" y="537776"/>
                      <a:pt x="16088373" y="540316"/>
                    </a:cubicBezTo>
                    <a:cubicBezTo>
                      <a:pt x="16659212" y="544126"/>
                      <a:pt x="17230052" y="546666"/>
                      <a:pt x="17800893" y="547936"/>
                    </a:cubicBezTo>
                    <a:cubicBezTo>
                      <a:pt x="18014957" y="547936"/>
                      <a:pt x="18059908" y="546666"/>
                      <a:pt x="18080228" y="546666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25400" y="2416774"/>
              <a:ext cx="21615400" cy="195009"/>
              <a:chOff x="0" y="0"/>
              <a:chExt cx="63346776" cy="5715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255270"/>
                <a:ext cx="63346775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63346775">
                    <a:moveTo>
                      <a:pt x="63055946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63346775" y="69850"/>
                    </a:lnTo>
                    <a:lnTo>
                      <a:pt x="63346775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11" id="11"/>
            <p:cNvGrpSpPr/>
            <p:nvPr/>
          </p:nvGrpSpPr>
          <p:grpSpPr>
            <a:xfrm rot="-5400000">
              <a:off x="1289431" y="4880301"/>
              <a:ext cx="9824907" cy="176576"/>
              <a:chOff x="0" y="0"/>
              <a:chExt cx="31798958" cy="5715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255270"/>
                <a:ext cx="31798958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31798958">
                    <a:moveTo>
                      <a:pt x="31508126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31798958" y="69850"/>
                    </a:lnTo>
                    <a:lnTo>
                      <a:pt x="31798958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13" id="13"/>
            <p:cNvGrpSpPr/>
            <p:nvPr/>
          </p:nvGrpSpPr>
          <p:grpSpPr>
            <a:xfrm rot="-5400000">
              <a:off x="4377214" y="4849147"/>
              <a:ext cx="9824907" cy="176576"/>
              <a:chOff x="0" y="0"/>
              <a:chExt cx="31798958" cy="5715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255270"/>
                <a:ext cx="31798958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31798958">
                    <a:moveTo>
                      <a:pt x="31508126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31798958" y="69850"/>
                    </a:lnTo>
                    <a:lnTo>
                      <a:pt x="31798958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15" id="15"/>
            <p:cNvGrpSpPr/>
            <p:nvPr/>
          </p:nvGrpSpPr>
          <p:grpSpPr>
            <a:xfrm rot="-5400000">
              <a:off x="7464997" y="4845498"/>
              <a:ext cx="9824907" cy="176576"/>
              <a:chOff x="0" y="0"/>
              <a:chExt cx="31798958" cy="5715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255270"/>
                <a:ext cx="31798958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31798958">
                    <a:moveTo>
                      <a:pt x="31508126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31798958" y="69850"/>
                    </a:lnTo>
                    <a:lnTo>
                      <a:pt x="31798958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17" id="17"/>
            <p:cNvGrpSpPr/>
            <p:nvPr/>
          </p:nvGrpSpPr>
          <p:grpSpPr>
            <a:xfrm rot="-5400000">
              <a:off x="10552780" y="4841849"/>
              <a:ext cx="9824907" cy="176576"/>
              <a:chOff x="0" y="0"/>
              <a:chExt cx="31798958" cy="5715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255270"/>
                <a:ext cx="31798958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31798958">
                    <a:moveTo>
                      <a:pt x="31508126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31798958" y="69850"/>
                    </a:lnTo>
                    <a:lnTo>
                      <a:pt x="31798958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19" id="19"/>
            <p:cNvGrpSpPr/>
            <p:nvPr/>
          </p:nvGrpSpPr>
          <p:grpSpPr>
            <a:xfrm rot="-5400000">
              <a:off x="13640563" y="4856446"/>
              <a:ext cx="9824907" cy="176576"/>
              <a:chOff x="0" y="0"/>
              <a:chExt cx="31798958" cy="5715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255270"/>
                <a:ext cx="31798958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31798958">
                    <a:moveTo>
                      <a:pt x="31508126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31798958" y="69850"/>
                    </a:lnTo>
                    <a:lnTo>
                      <a:pt x="31798958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21" id="21"/>
            <p:cNvGrpSpPr/>
            <p:nvPr/>
          </p:nvGrpSpPr>
          <p:grpSpPr>
            <a:xfrm rot="-5400000">
              <a:off x="-1798353" y="4838199"/>
              <a:ext cx="9824907" cy="176576"/>
              <a:chOff x="0" y="0"/>
              <a:chExt cx="31798958" cy="5715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255270"/>
                <a:ext cx="31798958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31798958">
                    <a:moveTo>
                      <a:pt x="31508126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31798958" y="69850"/>
                    </a:lnTo>
                    <a:lnTo>
                      <a:pt x="31798958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26317" y="4247714"/>
              <a:ext cx="21614483" cy="176576"/>
              <a:chOff x="0" y="0"/>
              <a:chExt cx="69956697" cy="57150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255270"/>
                <a:ext cx="69956697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69956697">
                    <a:moveTo>
                      <a:pt x="69665869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69956697" y="69850"/>
                    </a:lnTo>
                    <a:lnTo>
                      <a:pt x="69956697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25" id="25"/>
            <p:cNvGrpSpPr/>
            <p:nvPr/>
          </p:nvGrpSpPr>
          <p:grpSpPr>
            <a:xfrm rot="0">
              <a:off x="26317" y="6060221"/>
              <a:ext cx="21614483" cy="176576"/>
              <a:chOff x="0" y="0"/>
              <a:chExt cx="69956697" cy="5715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255270"/>
                <a:ext cx="69956697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69956697">
                    <a:moveTo>
                      <a:pt x="69665869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69956697" y="69850"/>
                    </a:lnTo>
                    <a:lnTo>
                      <a:pt x="69956697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grpSp>
          <p:nvGrpSpPr>
            <p:cNvPr name="Group 27" id="27"/>
            <p:cNvGrpSpPr/>
            <p:nvPr/>
          </p:nvGrpSpPr>
          <p:grpSpPr>
            <a:xfrm rot="0">
              <a:off x="26317" y="7872727"/>
              <a:ext cx="21614483" cy="176576"/>
              <a:chOff x="0" y="0"/>
              <a:chExt cx="69956697" cy="5715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255270"/>
                <a:ext cx="69956697" cy="69850"/>
              </a:xfrm>
              <a:custGeom>
                <a:avLst/>
                <a:gdLst/>
                <a:ahLst/>
                <a:cxnLst/>
                <a:rect r="r" b="b" t="t" l="l"/>
                <a:pathLst>
                  <a:path h="69850" w="69956697">
                    <a:moveTo>
                      <a:pt x="69665869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69956697" y="69850"/>
                    </a:lnTo>
                    <a:lnTo>
                      <a:pt x="69956697" y="0"/>
                    </a:ln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</p:grpSp>
      <p:grpSp>
        <p:nvGrpSpPr>
          <p:cNvPr name="Group 29" id="29"/>
          <p:cNvGrpSpPr/>
          <p:nvPr/>
        </p:nvGrpSpPr>
        <p:grpSpPr>
          <a:xfrm rot="0">
            <a:off x="1307081" y="2884867"/>
            <a:ext cx="1509352" cy="396680"/>
            <a:chOff x="0" y="0"/>
            <a:chExt cx="2012469" cy="528907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332541" y="436445"/>
              <a:ext cx="1403243" cy="92462"/>
              <a:chOff x="0" y="0"/>
              <a:chExt cx="5396747" cy="3556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92710" y="34947"/>
                <a:ext cx="5264667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5264667">
                    <a:moveTo>
                      <a:pt x="4862077" y="19663"/>
                    </a:moveTo>
                    <a:cubicBezTo>
                      <a:pt x="4815087" y="23473"/>
                      <a:pt x="4754127" y="32363"/>
                      <a:pt x="4710947" y="23473"/>
                    </a:cubicBezTo>
                    <a:cubicBezTo>
                      <a:pt x="4529337" y="28553"/>
                      <a:pt x="4347727" y="-13357"/>
                      <a:pt x="4162307" y="4423"/>
                    </a:cubicBezTo>
                    <a:cubicBezTo>
                      <a:pt x="4172467" y="10773"/>
                      <a:pt x="4162307" y="20933"/>
                      <a:pt x="4152147" y="24743"/>
                    </a:cubicBezTo>
                    <a:lnTo>
                      <a:pt x="4149607" y="18393"/>
                    </a:lnTo>
                    <a:lnTo>
                      <a:pt x="4135637" y="31093"/>
                    </a:lnTo>
                    <a:cubicBezTo>
                      <a:pt x="4121667" y="32363"/>
                      <a:pt x="4128017" y="15853"/>
                      <a:pt x="4139447" y="13313"/>
                    </a:cubicBezTo>
                    <a:cubicBezTo>
                      <a:pt x="4065787" y="13313"/>
                      <a:pt x="3999747" y="19663"/>
                      <a:pt x="3927357" y="15853"/>
                    </a:cubicBezTo>
                    <a:cubicBezTo>
                      <a:pt x="3922277" y="36173"/>
                      <a:pt x="3890527" y="17123"/>
                      <a:pt x="3887987" y="37443"/>
                    </a:cubicBezTo>
                    <a:cubicBezTo>
                      <a:pt x="3884177" y="33633"/>
                      <a:pt x="3887987" y="32363"/>
                      <a:pt x="3889257" y="28553"/>
                    </a:cubicBezTo>
                    <a:cubicBezTo>
                      <a:pt x="3875287" y="31093"/>
                      <a:pt x="3865127" y="33633"/>
                      <a:pt x="3856237" y="34903"/>
                    </a:cubicBezTo>
                    <a:cubicBezTo>
                      <a:pt x="3841091" y="37443"/>
                      <a:pt x="3833072" y="32363"/>
                      <a:pt x="3809906" y="14583"/>
                    </a:cubicBezTo>
                    <a:cubicBezTo>
                      <a:pt x="3673588" y="-1927"/>
                      <a:pt x="3542615" y="12043"/>
                      <a:pt x="3408969" y="5693"/>
                    </a:cubicBezTo>
                    <a:cubicBezTo>
                      <a:pt x="3273541" y="9503"/>
                      <a:pt x="3139895" y="27283"/>
                      <a:pt x="3000903" y="32363"/>
                    </a:cubicBezTo>
                    <a:cubicBezTo>
                      <a:pt x="2979520" y="64113"/>
                      <a:pt x="2950118" y="48873"/>
                      <a:pt x="2925170" y="76813"/>
                    </a:cubicBezTo>
                    <a:lnTo>
                      <a:pt x="2926952" y="66653"/>
                    </a:lnTo>
                    <a:cubicBezTo>
                      <a:pt x="2905569" y="80623"/>
                      <a:pt x="2900223" y="64113"/>
                      <a:pt x="2872603" y="52683"/>
                    </a:cubicBezTo>
                    <a:cubicBezTo>
                      <a:pt x="2872603" y="64113"/>
                      <a:pt x="2861911" y="55223"/>
                      <a:pt x="2866366" y="74273"/>
                    </a:cubicBezTo>
                    <a:cubicBezTo>
                      <a:pt x="2856565" y="89513"/>
                      <a:pt x="2849438" y="47603"/>
                      <a:pt x="2836073" y="56493"/>
                    </a:cubicBezTo>
                    <a:cubicBezTo>
                      <a:pt x="2835182" y="50143"/>
                      <a:pt x="2836073" y="67923"/>
                      <a:pt x="2833400" y="61573"/>
                    </a:cubicBezTo>
                    <a:cubicBezTo>
                      <a:pt x="2798652" y="84433"/>
                      <a:pt x="2840528" y="51413"/>
                      <a:pt x="2795088" y="33633"/>
                    </a:cubicBezTo>
                    <a:cubicBezTo>
                      <a:pt x="2732720" y="39983"/>
                      <a:pt x="2669461" y="59033"/>
                      <a:pt x="2609766" y="47603"/>
                    </a:cubicBezTo>
                    <a:cubicBezTo>
                      <a:pt x="2613330" y="46333"/>
                      <a:pt x="2615112" y="61573"/>
                      <a:pt x="2608875" y="61573"/>
                    </a:cubicBezTo>
                    <a:cubicBezTo>
                      <a:pt x="2602638" y="31093"/>
                      <a:pt x="2588383" y="69193"/>
                      <a:pt x="2577691" y="57763"/>
                    </a:cubicBezTo>
                    <a:cubicBezTo>
                      <a:pt x="2578582" y="51413"/>
                      <a:pt x="2583928" y="50143"/>
                      <a:pt x="2586601" y="46333"/>
                    </a:cubicBezTo>
                    <a:cubicBezTo>
                      <a:pt x="2559872" y="33633"/>
                      <a:pt x="2536706" y="52683"/>
                      <a:pt x="2511759" y="39983"/>
                    </a:cubicBezTo>
                    <a:cubicBezTo>
                      <a:pt x="2487703" y="52683"/>
                      <a:pt x="2458301" y="26013"/>
                      <a:pt x="2442263" y="41253"/>
                    </a:cubicBezTo>
                    <a:cubicBezTo>
                      <a:pt x="2445827" y="29823"/>
                      <a:pt x="2431571" y="32363"/>
                      <a:pt x="2426226" y="26013"/>
                    </a:cubicBezTo>
                    <a:cubicBezTo>
                      <a:pt x="2408406" y="61573"/>
                      <a:pt x="2378113" y="13313"/>
                      <a:pt x="2356730" y="37443"/>
                    </a:cubicBezTo>
                    <a:lnTo>
                      <a:pt x="2357621" y="31093"/>
                    </a:lnTo>
                    <a:cubicBezTo>
                      <a:pt x="2290798" y="33633"/>
                      <a:pt x="2218629" y="26013"/>
                      <a:pt x="2150024" y="42523"/>
                    </a:cubicBezTo>
                    <a:cubicBezTo>
                      <a:pt x="2110821" y="46333"/>
                      <a:pt x="2067163" y="14583"/>
                      <a:pt x="2024397" y="29823"/>
                    </a:cubicBezTo>
                    <a:cubicBezTo>
                      <a:pt x="2016378" y="34903"/>
                      <a:pt x="2022615" y="42523"/>
                      <a:pt x="2016378" y="45063"/>
                    </a:cubicBezTo>
                    <a:cubicBezTo>
                      <a:pt x="2005686" y="43793"/>
                      <a:pt x="2016378" y="33633"/>
                      <a:pt x="2011923" y="29823"/>
                    </a:cubicBezTo>
                    <a:cubicBezTo>
                      <a:pt x="1990540" y="43793"/>
                      <a:pt x="1962920" y="27283"/>
                      <a:pt x="1936190" y="27283"/>
                    </a:cubicBezTo>
                    <a:cubicBezTo>
                      <a:pt x="1932627" y="32363"/>
                      <a:pt x="1925499" y="34903"/>
                      <a:pt x="1928172" y="42523"/>
                    </a:cubicBezTo>
                    <a:cubicBezTo>
                      <a:pt x="1898770" y="18393"/>
                      <a:pt x="1858676" y="51413"/>
                      <a:pt x="1828383" y="32363"/>
                    </a:cubicBezTo>
                    <a:cubicBezTo>
                      <a:pt x="1839074" y="62843"/>
                      <a:pt x="1810563" y="48873"/>
                      <a:pt x="1799872" y="56493"/>
                    </a:cubicBezTo>
                    <a:cubicBezTo>
                      <a:pt x="1793635" y="55223"/>
                      <a:pt x="1793635" y="47603"/>
                      <a:pt x="1795417" y="41253"/>
                    </a:cubicBezTo>
                    <a:cubicBezTo>
                      <a:pt x="1773142" y="45063"/>
                      <a:pt x="1761560" y="46333"/>
                      <a:pt x="1733940" y="37443"/>
                    </a:cubicBezTo>
                    <a:cubicBezTo>
                      <a:pt x="1721466" y="41253"/>
                      <a:pt x="1717902" y="57763"/>
                      <a:pt x="1702756" y="52683"/>
                    </a:cubicBezTo>
                    <a:cubicBezTo>
                      <a:pt x="1693846" y="31093"/>
                      <a:pt x="1671571" y="51413"/>
                      <a:pt x="1657316" y="43793"/>
                    </a:cubicBezTo>
                    <a:cubicBezTo>
                      <a:pt x="1660880" y="61573"/>
                      <a:pt x="1642169" y="76813"/>
                      <a:pt x="1627914" y="69193"/>
                    </a:cubicBezTo>
                    <a:lnTo>
                      <a:pt x="1632369" y="43793"/>
                    </a:lnTo>
                    <a:cubicBezTo>
                      <a:pt x="1627023" y="45063"/>
                      <a:pt x="1621677" y="46333"/>
                      <a:pt x="1615440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18113" y="224133"/>
                      <a:pt x="1631478" y="225403"/>
                      <a:pt x="1651970" y="236833"/>
                    </a:cubicBezTo>
                    <a:cubicBezTo>
                      <a:pt x="1643060" y="231753"/>
                      <a:pt x="1651970" y="220323"/>
                      <a:pt x="1656425" y="219053"/>
                    </a:cubicBezTo>
                    <a:lnTo>
                      <a:pt x="1666225" y="236833"/>
                    </a:lnTo>
                    <a:cubicBezTo>
                      <a:pt x="1677808" y="246993"/>
                      <a:pt x="1693846" y="230483"/>
                      <a:pt x="1704537" y="220323"/>
                    </a:cubicBezTo>
                    <a:cubicBezTo>
                      <a:pt x="1706319" y="224133"/>
                      <a:pt x="1707210" y="229213"/>
                      <a:pt x="1707210" y="233023"/>
                    </a:cubicBezTo>
                    <a:cubicBezTo>
                      <a:pt x="1717902" y="244453"/>
                      <a:pt x="1717902" y="222863"/>
                      <a:pt x="1722357" y="219053"/>
                    </a:cubicBezTo>
                    <a:lnTo>
                      <a:pt x="1729485" y="231753"/>
                    </a:lnTo>
                    <a:lnTo>
                      <a:pt x="1731266" y="219053"/>
                    </a:lnTo>
                    <a:cubicBezTo>
                      <a:pt x="1741958" y="211433"/>
                      <a:pt x="1756214" y="215243"/>
                      <a:pt x="1754432" y="235563"/>
                    </a:cubicBezTo>
                    <a:cubicBezTo>
                      <a:pt x="1758887" y="231753"/>
                      <a:pt x="1762451" y="227943"/>
                      <a:pt x="1757105" y="221593"/>
                    </a:cubicBezTo>
                    <a:cubicBezTo>
                      <a:pt x="1767796" y="233023"/>
                      <a:pt x="1796307" y="233023"/>
                      <a:pt x="1815018" y="226673"/>
                    </a:cubicBezTo>
                    <a:cubicBezTo>
                      <a:pt x="1806108" y="221593"/>
                      <a:pt x="1806999" y="215243"/>
                      <a:pt x="1806108" y="202543"/>
                    </a:cubicBezTo>
                    <a:cubicBezTo>
                      <a:pt x="1815909" y="180953"/>
                      <a:pt x="1816800" y="206353"/>
                      <a:pt x="1824819" y="193653"/>
                    </a:cubicBezTo>
                    <a:cubicBezTo>
                      <a:pt x="1824819" y="201273"/>
                      <a:pt x="1833728" y="210163"/>
                      <a:pt x="1824819" y="215243"/>
                    </a:cubicBezTo>
                    <a:cubicBezTo>
                      <a:pt x="1849766" y="243183"/>
                      <a:pt x="1885405" y="220323"/>
                      <a:pt x="1917480" y="226673"/>
                    </a:cubicBezTo>
                    <a:cubicBezTo>
                      <a:pt x="1923717" y="222863"/>
                      <a:pt x="1921935" y="220323"/>
                      <a:pt x="1924608" y="213973"/>
                    </a:cubicBezTo>
                    <a:cubicBezTo>
                      <a:pt x="1945100" y="235563"/>
                      <a:pt x="1969156" y="212703"/>
                      <a:pt x="1990540" y="222863"/>
                    </a:cubicBezTo>
                    <a:cubicBezTo>
                      <a:pt x="1986085" y="213973"/>
                      <a:pt x="1992322" y="188573"/>
                      <a:pt x="2004795" y="187303"/>
                    </a:cubicBezTo>
                    <a:cubicBezTo>
                      <a:pt x="2018160" y="169523"/>
                      <a:pt x="2010141" y="212703"/>
                      <a:pt x="2021724" y="222863"/>
                    </a:cubicBezTo>
                    <a:cubicBezTo>
                      <a:pt x="2027961" y="213973"/>
                      <a:pt x="2038652" y="212703"/>
                      <a:pt x="2043107" y="213973"/>
                    </a:cubicBezTo>
                    <a:lnTo>
                      <a:pt x="2043107" y="216513"/>
                    </a:lnTo>
                    <a:cubicBezTo>
                      <a:pt x="2050235" y="206353"/>
                      <a:pt x="2061817" y="201273"/>
                      <a:pt x="2070727" y="210163"/>
                    </a:cubicBezTo>
                    <a:lnTo>
                      <a:pt x="2068945" y="211433"/>
                    </a:lnTo>
                    <a:cubicBezTo>
                      <a:pt x="2076073" y="212703"/>
                      <a:pt x="2084092" y="224133"/>
                      <a:pt x="2091219" y="222863"/>
                    </a:cubicBezTo>
                    <a:cubicBezTo>
                      <a:pt x="2094783" y="206353"/>
                      <a:pt x="2112603" y="216513"/>
                      <a:pt x="2117058" y="201273"/>
                    </a:cubicBezTo>
                    <a:cubicBezTo>
                      <a:pt x="2117949" y="202543"/>
                      <a:pt x="2117058" y="203813"/>
                      <a:pt x="2118840" y="207623"/>
                    </a:cubicBezTo>
                    <a:lnTo>
                      <a:pt x="2119731" y="193653"/>
                    </a:lnTo>
                    <a:lnTo>
                      <a:pt x="2133986" y="201273"/>
                    </a:lnTo>
                    <a:cubicBezTo>
                      <a:pt x="2130422" y="206353"/>
                      <a:pt x="2130422" y="212703"/>
                      <a:pt x="2125968" y="216513"/>
                    </a:cubicBezTo>
                    <a:cubicBezTo>
                      <a:pt x="2142005" y="226673"/>
                      <a:pt x="2131313" y="203813"/>
                      <a:pt x="2139332" y="196193"/>
                    </a:cubicBezTo>
                    <a:cubicBezTo>
                      <a:pt x="2150024" y="186033"/>
                      <a:pt x="2150024" y="200003"/>
                      <a:pt x="2154479" y="206353"/>
                    </a:cubicBezTo>
                    <a:cubicBezTo>
                      <a:pt x="2150024" y="213973"/>
                      <a:pt x="2146460" y="202543"/>
                      <a:pt x="2143787" y="205083"/>
                    </a:cubicBezTo>
                    <a:cubicBezTo>
                      <a:pt x="2137550" y="216513"/>
                      <a:pt x="2150024" y="210163"/>
                      <a:pt x="2150915" y="217783"/>
                    </a:cubicBezTo>
                    <a:cubicBezTo>
                      <a:pt x="2153588" y="217783"/>
                      <a:pt x="2154479" y="201273"/>
                      <a:pt x="2162497" y="203813"/>
                    </a:cubicBezTo>
                    <a:cubicBezTo>
                      <a:pt x="2169625" y="205083"/>
                      <a:pt x="2185663" y="201273"/>
                      <a:pt x="2183881" y="216513"/>
                    </a:cubicBezTo>
                    <a:cubicBezTo>
                      <a:pt x="2190118" y="208893"/>
                      <a:pt x="2196354" y="210163"/>
                      <a:pt x="2200809" y="202543"/>
                    </a:cubicBezTo>
                    <a:cubicBezTo>
                      <a:pt x="2195464" y="200003"/>
                      <a:pt x="2184772" y="196193"/>
                      <a:pt x="2183881" y="186033"/>
                    </a:cubicBezTo>
                    <a:cubicBezTo>
                      <a:pt x="2189226" y="183493"/>
                      <a:pt x="2199027" y="179683"/>
                      <a:pt x="2200809" y="186033"/>
                    </a:cubicBezTo>
                    <a:lnTo>
                      <a:pt x="2196354" y="189843"/>
                    </a:lnTo>
                    <a:cubicBezTo>
                      <a:pt x="2200809" y="186033"/>
                      <a:pt x="2215065" y="191113"/>
                      <a:pt x="2207937" y="175873"/>
                    </a:cubicBezTo>
                    <a:lnTo>
                      <a:pt x="2218629" y="196193"/>
                    </a:lnTo>
                    <a:cubicBezTo>
                      <a:pt x="2222193" y="184763"/>
                      <a:pt x="2232884" y="184763"/>
                      <a:pt x="2241794" y="182223"/>
                    </a:cubicBezTo>
                    <a:cubicBezTo>
                      <a:pt x="2241794" y="197463"/>
                      <a:pt x="2235557" y="215243"/>
                      <a:pt x="2251595" y="219053"/>
                    </a:cubicBezTo>
                    <a:lnTo>
                      <a:pt x="2265850" y="202543"/>
                    </a:lnTo>
                    <a:cubicBezTo>
                      <a:pt x="2272978" y="201273"/>
                      <a:pt x="2274760" y="205083"/>
                      <a:pt x="2273869" y="213973"/>
                    </a:cubicBezTo>
                    <a:cubicBezTo>
                      <a:pt x="2298816" y="222863"/>
                      <a:pt x="2299707" y="170793"/>
                      <a:pt x="2319309" y="184763"/>
                    </a:cubicBezTo>
                    <a:cubicBezTo>
                      <a:pt x="2311290" y="203813"/>
                      <a:pt x="2317527" y="205083"/>
                      <a:pt x="2326436" y="210163"/>
                    </a:cubicBezTo>
                    <a:cubicBezTo>
                      <a:pt x="2326436" y="207623"/>
                      <a:pt x="2327327" y="201273"/>
                      <a:pt x="2330891" y="200003"/>
                    </a:cubicBezTo>
                    <a:cubicBezTo>
                      <a:pt x="2328218" y="191113"/>
                      <a:pt x="2325545" y="212703"/>
                      <a:pt x="2318418" y="200003"/>
                    </a:cubicBezTo>
                    <a:cubicBezTo>
                      <a:pt x="2316636" y="188573"/>
                      <a:pt x="2326436" y="192383"/>
                      <a:pt x="2330891" y="188573"/>
                    </a:cubicBezTo>
                    <a:cubicBezTo>
                      <a:pt x="2348711" y="229213"/>
                      <a:pt x="2389695" y="198733"/>
                      <a:pt x="2418207" y="217783"/>
                    </a:cubicBezTo>
                    <a:cubicBezTo>
                      <a:pt x="2416425" y="194923"/>
                      <a:pt x="2430680" y="211433"/>
                      <a:pt x="2436917" y="202543"/>
                    </a:cubicBezTo>
                    <a:cubicBezTo>
                      <a:pt x="2435135" y="226673"/>
                      <a:pt x="2452955" y="198733"/>
                      <a:pt x="2460973" y="212703"/>
                    </a:cubicBezTo>
                    <a:lnTo>
                      <a:pt x="2457409" y="193653"/>
                    </a:lnTo>
                    <a:cubicBezTo>
                      <a:pt x="2475229" y="207623"/>
                      <a:pt x="2485921" y="158093"/>
                      <a:pt x="2496612" y="186033"/>
                    </a:cubicBezTo>
                    <a:cubicBezTo>
                      <a:pt x="2506413" y="193653"/>
                      <a:pt x="2493048" y="202543"/>
                      <a:pt x="2489485" y="206353"/>
                    </a:cubicBezTo>
                    <a:cubicBezTo>
                      <a:pt x="2502849" y="231753"/>
                      <a:pt x="2526014" y="186033"/>
                      <a:pt x="2536706" y="213973"/>
                    </a:cubicBezTo>
                    <a:cubicBezTo>
                      <a:pt x="2537597" y="205083"/>
                      <a:pt x="2534033" y="189843"/>
                      <a:pt x="2545616" y="180953"/>
                    </a:cubicBezTo>
                    <a:cubicBezTo>
                      <a:pt x="2555416" y="191113"/>
                      <a:pt x="2574127" y="203813"/>
                      <a:pt x="2572345" y="207623"/>
                    </a:cubicBezTo>
                    <a:cubicBezTo>
                      <a:pt x="2580364" y="202543"/>
                      <a:pt x="2582146" y="196193"/>
                      <a:pt x="2591055" y="203813"/>
                    </a:cubicBezTo>
                    <a:cubicBezTo>
                      <a:pt x="2590164" y="210163"/>
                      <a:pt x="2586600" y="210163"/>
                      <a:pt x="2583928" y="213973"/>
                    </a:cubicBezTo>
                    <a:cubicBezTo>
                      <a:pt x="2597292" y="220323"/>
                      <a:pt x="2608875" y="210163"/>
                      <a:pt x="2620458" y="201273"/>
                    </a:cubicBezTo>
                    <a:cubicBezTo>
                      <a:pt x="2627585" y="219053"/>
                      <a:pt x="2651641" y="210163"/>
                      <a:pt x="2667679" y="220323"/>
                    </a:cubicBezTo>
                    <a:cubicBezTo>
                      <a:pt x="2676589" y="198733"/>
                      <a:pt x="2692626" y="229213"/>
                      <a:pt x="2694408" y="201273"/>
                    </a:cubicBezTo>
                    <a:cubicBezTo>
                      <a:pt x="2694408" y="203813"/>
                      <a:pt x="2696190" y="207623"/>
                      <a:pt x="2697081" y="210163"/>
                    </a:cubicBezTo>
                    <a:cubicBezTo>
                      <a:pt x="2703318" y="202543"/>
                      <a:pt x="2707773" y="183493"/>
                      <a:pt x="2714901" y="182223"/>
                    </a:cubicBezTo>
                    <a:lnTo>
                      <a:pt x="2712228" y="201273"/>
                    </a:lnTo>
                    <a:cubicBezTo>
                      <a:pt x="2710446" y="222863"/>
                      <a:pt x="2730047" y="208893"/>
                      <a:pt x="2734502" y="215243"/>
                    </a:cubicBezTo>
                    <a:cubicBezTo>
                      <a:pt x="2730047" y="202543"/>
                      <a:pt x="2743412" y="216513"/>
                      <a:pt x="2744303" y="203813"/>
                    </a:cubicBezTo>
                    <a:lnTo>
                      <a:pt x="2753213" y="197463"/>
                    </a:lnTo>
                    <a:cubicBezTo>
                      <a:pt x="2767468" y="192383"/>
                      <a:pt x="2754994" y="188573"/>
                      <a:pt x="2771923" y="186033"/>
                    </a:cubicBezTo>
                    <a:cubicBezTo>
                      <a:pt x="2781723" y="184763"/>
                      <a:pt x="2775487" y="207623"/>
                      <a:pt x="2771923" y="205083"/>
                    </a:cubicBezTo>
                    <a:cubicBezTo>
                      <a:pt x="2779942" y="215243"/>
                      <a:pt x="2788852" y="208893"/>
                      <a:pt x="2796870" y="205083"/>
                    </a:cubicBezTo>
                    <a:cubicBezTo>
                      <a:pt x="2793306" y="205083"/>
                      <a:pt x="2792415" y="203813"/>
                      <a:pt x="2795979" y="200003"/>
                    </a:cubicBezTo>
                    <a:cubicBezTo>
                      <a:pt x="2795979" y="202543"/>
                      <a:pt x="2796870" y="203813"/>
                      <a:pt x="2797761" y="205083"/>
                    </a:cubicBezTo>
                    <a:cubicBezTo>
                      <a:pt x="2801325" y="203813"/>
                      <a:pt x="2803998" y="202543"/>
                      <a:pt x="2807562" y="202543"/>
                    </a:cubicBezTo>
                    <a:lnTo>
                      <a:pt x="2807562" y="203813"/>
                    </a:lnTo>
                    <a:cubicBezTo>
                      <a:pt x="2812017" y="202543"/>
                      <a:pt x="2816471" y="201273"/>
                      <a:pt x="2820035" y="200003"/>
                    </a:cubicBezTo>
                    <a:cubicBezTo>
                      <a:pt x="2822708" y="198733"/>
                      <a:pt x="2824490" y="197463"/>
                      <a:pt x="2826272" y="197463"/>
                    </a:cubicBezTo>
                    <a:cubicBezTo>
                      <a:pt x="2831618" y="196193"/>
                      <a:pt x="2833400" y="196193"/>
                      <a:pt x="2828054" y="200003"/>
                    </a:cubicBezTo>
                    <a:cubicBezTo>
                      <a:pt x="2827163" y="198733"/>
                      <a:pt x="2827163" y="197463"/>
                      <a:pt x="2826272" y="197463"/>
                    </a:cubicBezTo>
                    <a:cubicBezTo>
                      <a:pt x="2824490" y="197463"/>
                      <a:pt x="2822708" y="198733"/>
                      <a:pt x="2820035" y="200003"/>
                    </a:cubicBezTo>
                    <a:cubicBezTo>
                      <a:pt x="2816471" y="202543"/>
                      <a:pt x="2812908" y="207623"/>
                      <a:pt x="2810235" y="208893"/>
                    </a:cubicBezTo>
                    <a:cubicBezTo>
                      <a:pt x="2812908" y="208893"/>
                      <a:pt x="2815581" y="210163"/>
                      <a:pt x="2817362" y="212703"/>
                    </a:cubicBezTo>
                    <a:lnTo>
                      <a:pt x="2814690" y="226673"/>
                    </a:lnTo>
                    <a:cubicBezTo>
                      <a:pt x="2820926" y="227943"/>
                      <a:pt x="2836964" y="211433"/>
                      <a:pt x="2836964" y="205083"/>
                    </a:cubicBezTo>
                    <a:cubicBezTo>
                      <a:pt x="2860129" y="217783"/>
                      <a:pt x="2899332" y="207623"/>
                      <a:pt x="2915369" y="198733"/>
                    </a:cubicBezTo>
                    <a:cubicBezTo>
                      <a:pt x="2916260" y="197463"/>
                      <a:pt x="2918042" y="196193"/>
                      <a:pt x="2919824" y="196193"/>
                    </a:cubicBezTo>
                    <a:cubicBezTo>
                      <a:pt x="2918933" y="197463"/>
                      <a:pt x="2917151" y="197463"/>
                      <a:pt x="2915369" y="198733"/>
                    </a:cubicBezTo>
                    <a:cubicBezTo>
                      <a:pt x="2912697" y="202543"/>
                      <a:pt x="2911806" y="206353"/>
                      <a:pt x="2915369" y="201273"/>
                    </a:cubicBezTo>
                    <a:cubicBezTo>
                      <a:pt x="2923388" y="198733"/>
                      <a:pt x="2932298" y="186033"/>
                      <a:pt x="2933189" y="194923"/>
                    </a:cubicBezTo>
                    <a:cubicBezTo>
                      <a:pt x="2941208" y="188573"/>
                      <a:pt x="2940317" y="205083"/>
                      <a:pt x="2952790" y="206353"/>
                    </a:cubicBezTo>
                    <a:cubicBezTo>
                      <a:pt x="2952790" y="208893"/>
                      <a:pt x="2953681" y="198733"/>
                      <a:pt x="2952790" y="194923"/>
                    </a:cubicBezTo>
                    <a:cubicBezTo>
                      <a:pt x="2951899" y="194923"/>
                      <a:pt x="2951899" y="193653"/>
                      <a:pt x="2951008" y="193653"/>
                    </a:cubicBezTo>
                    <a:cubicBezTo>
                      <a:pt x="2951899" y="193653"/>
                      <a:pt x="2952790" y="193653"/>
                      <a:pt x="2952790" y="194923"/>
                    </a:cubicBezTo>
                    <a:cubicBezTo>
                      <a:pt x="2973283" y="213973"/>
                      <a:pt x="2998230" y="180953"/>
                      <a:pt x="3022286" y="193653"/>
                    </a:cubicBezTo>
                    <a:lnTo>
                      <a:pt x="3023177" y="193653"/>
                    </a:lnTo>
                    <a:lnTo>
                      <a:pt x="3022286" y="193653"/>
                    </a:lnTo>
                    <a:cubicBezTo>
                      <a:pt x="3020504" y="194923"/>
                      <a:pt x="3017831" y="202543"/>
                      <a:pt x="3015158" y="207623"/>
                    </a:cubicBezTo>
                    <a:cubicBezTo>
                      <a:pt x="3033869" y="200003"/>
                      <a:pt x="3051688" y="194923"/>
                      <a:pt x="3068617" y="177143"/>
                    </a:cubicBezTo>
                    <a:cubicBezTo>
                      <a:pt x="3066835" y="183493"/>
                      <a:pt x="3067726" y="189843"/>
                      <a:pt x="3063271" y="193653"/>
                    </a:cubicBezTo>
                    <a:cubicBezTo>
                      <a:pt x="3076636" y="193653"/>
                      <a:pt x="3091782" y="189843"/>
                      <a:pt x="3098019" y="175873"/>
                    </a:cubicBezTo>
                    <a:cubicBezTo>
                      <a:pt x="3089109" y="169523"/>
                      <a:pt x="3097128" y="183493"/>
                      <a:pt x="3091782" y="183493"/>
                    </a:cubicBezTo>
                    <a:cubicBezTo>
                      <a:pt x="3081981" y="170793"/>
                      <a:pt x="3098910" y="156823"/>
                      <a:pt x="3107820" y="160633"/>
                    </a:cubicBezTo>
                    <a:lnTo>
                      <a:pt x="3107820" y="163173"/>
                    </a:lnTo>
                    <a:cubicBezTo>
                      <a:pt x="3121184" y="163173"/>
                      <a:pt x="3121184" y="154283"/>
                      <a:pt x="3134549" y="154283"/>
                    </a:cubicBezTo>
                    <a:cubicBezTo>
                      <a:pt x="3142568" y="161903"/>
                      <a:pt x="3127421" y="158093"/>
                      <a:pt x="3130985" y="166983"/>
                    </a:cubicBezTo>
                    <a:cubicBezTo>
                      <a:pt x="3133658" y="189843"/>
                      <a:pt x="3160387" y="182223"/>
                      <a:pt x="3163060" y="184763"/>
                    </a:cubicBezTo>
                    <a:cubicBezTo>
                      <a:pt x="3166624" y="179683"/>
                      <a:pt x="3171079" y="175873"/>
                      <a:pt x="3170188" y="169523"/>
                    </a:cubicBezTo>
                    <a:cubicBezTo>
                      <a:pt x="3179989" y="163173"/>
                      <a:pt x="3174643" y="183493"/>
                      <a:pt x="3181770" y="182223"/>
                    </a:cubicBezTo>
                    <a:lnTo>
                      <a:pt x="3209390" y="139043"/>
                    </a:lnTo>
                    <a:cubicBezTo>
                      <a:pt x="3209390" y="137773"/>
                      <a:pt x="3210281" y="136503"/>
                      <a:pt x="3211172" y="136503"/>
                    </a:cubicBezTo>
                    <a:lnTo>
                      <a:pt x="3209390" y="139043"/>
                    </a:lnTo>
                    <a:cubicBezTo>
                      <a:pt x="3208499" y="145393"/>
                      <a:pt x="3218300" y="158093"/>
                      <a:pt x="3210281" y="166983"/>
                    </a:cubicBezTo>
                    <a:cubicBezTo>
                      <a:pt x="3231665" y="164443"/>
                      <a:pt x="3243248" y="136503"/>
                      <a:pt x="3256612" y="122533"/>
                    </a:cubicBezTo>
                    <a:cubicBezTo>
                      <a:pt x="3262849" y="126343"/>
                      <a:pt x="3283341" y="117453"/>
                      <a:pt x="3290469" y="116183"/>
                    </a:cubicBezTo>
                    <a:cubicBezTo>
                      <a:pt x="3294033" y="128883"/>
                      <a:pt x="3284232" y="114913"/>
                      <a:pt x="3282450" y="125073"/>
                    </a:cubicBezTo>
                    <a:lnTo>
                      <a:pt x="3293142" y="139043"/>
                    </a:lnTo>
                    <a:cubicBezTo>
                      <a:pt x="3278887" y="141583"/>
                      <a:pt x="3294924" y="160633"/>
                      <a:pt x="3286905" y="169523"/>
                    </a:cubicBezTo>
                    <a:cubicBezTo>
                      <a:pt x="3298488" y="161903"/>
                      <a:pt x="3325217" y="170793"/>
                      <a:pt x="3342145" y="174603"/>
                    </a:cubicBezTo>
                    <a:cubicBezTo>
                      <a:pt x="3330563" y="147933"/>
                      <a:pt x="3365311" y="161903"/>
                      <a:pt x="3364420" y="137773"/>
                    </a:cubicBezTo>
                    <a:cubicBezTo>
                      <a:pt x="3384021" y="133963"/>
                      <a:pt x="3374221" y="156823"/>
                      <a:pt x="3382239" y="161903"/>
                    </a:cubicBezTo>
                    <a:cubicBezTo>
                      <a:pt x="3402732" y="153013"/>
                      <a:pt x="3422333" y="159363"/>
                      <a:pt x="3441043" y="156823"/>
                    </a:cubicBezTo>
                    <a:cubicBezTo>
                      <a:pt x="3441043" y="156823"/>
                      <a:pt x="3441043" y="159363"/>
                      <a:pt x="3440152" y="161903"/>
                    </a:cubicBezTo>
                    <a:cubicBezTo>
                      <a:pt x="3457081" y="154283"/>
                      <a:pt x="3485592" y="161903"/>
                      <a:pt x="3502521" y="140313"/>
                    </a:cubicBezTo>
                    <a:cubicBezTo>
                      <a:pt x="3501630" y="145393"/>
                      <a:pt x="3503412" y="149203"/>
                      <a:pt x="3498957" y="153013"/>
                    </a:cubicBezTo>
                    <a:cubicBezTo>
                      <a:pt x="3517667" y="161903"/>
                      <a:pt x="3502521" y="122533"/>
                      <a:pt x="3523904" y="136503"/>
                    </a:cubicBezTo>
                    <a:lnTo>
                      <a:pt x="3518558" y="147933"/>
                    </a:lnTo>
                    <a:cubicBezTo>
                      <a:pt x="3531923" y="136503"/>
                      <a:pt x="3544396" y="158093"/>
                      <a:pt x="3559543" y="140313"/>
                    </a:cubicBezTo>
                    <a:cubicBezTo>
                      <a:pt x="3560434" y="146663"/>
                      <a:pt x="3556870" y="149203"/>
                      <a:pt x="3554197" y="151743"/>
                    </a:cubicBezTo>
                    <a:cubicBezTo>
                      <a:pt x="3568453" y="146663"/>
                      <a:pt x="3583599" y="149203"/>
                      <a:pt x="3595182" y="132693"/>
                    </a:cubicBezTo>
                    <a:cubicBezTo>
                      <a:pt x="3596964" y="140313"/>
                      <a:pt x="3595182" y="146663"/>
                      <a:pt x="3589836" y="151743"/>
                    </a:cubicBezTo>
                    <a:cubicBezTo>
                      <a:pt x="3603200" y="160633"/>
                      <a:pt x="3604983" y="130153"/>
                      <a:pt x="3617456" y="139043"/>
                    </a:cubicBezTo>
                    <a:cubicBezTo>
                      <a:pt x="3621020" y="140313"/>
                      <a:pt x="3628148" y="150473"/>
                      <a:pt x="3625475" y="150473"/>
                    </a:cubicBezTo>
                    <a:cubicBezTo>
                      <a:pt x="3631712" y="140313"/>
                      <a:pt x="3650422" y="140313"/>
                      <a:pt x="3657550" y="136503"/>
                    </a:cubicBezTo>
                    <a:cubicBezTo>
                      <a:pt x="3659332" y="144123"/>
                      <a:pt x="3664678" y="146663"/>
                      <a:pt x="3671806" y="154283"/>
                    </a:cubicBezTo>
                    <a:cubicBezTo>
                      <a:pt x="3732392" y="154283"/>
                      <a:pt x="3794760" y="156823"/>
                      <a:pt x="3855346" y="144123"/>
                    </a:cubicBezTo>
                    <a:cubicBezTo>
                      <a:pt x="3866397" y="142853"/>
                      <a:pt x="3879097" y="140313"/>
                      <a:pt x="3890527" y="137773"/>
                    </a:cubicBezTo>
                    <a:cubicBezTo>
                      <a:pt x="3907037" y="161903"/>
                      <a:pt x="3867667" y="153013"/>
                      <a:pt x="3877827" y="168253"/>
                    </a:cubicBezTo>
                    <a:cubicBezTo>
                      <a:pt x="3876557" y="147933"/>
                      <a:pt x="3894337" y="161903"/>
                      <a:pt x="3923547" y="155553"/>
                    </a:cubicBezTo>
                    <a:lnTo>
                      <a:pt x="3924817" y="158093"/>
                    </a:lnTo>
                    <a:cubicBezTo>
                      <a:pt x="3937517" y="154283"/>
                      <a:pt x="3945137" y="166983"/>
                      <a:pt x="3957837" y="160633"/>
                    </a:cubicBezTo>
                    <a:lnTo>
                      <a:pt x="3957837" y="155553"/>
                    </a:lnTo>
                    <a:cubicBezTo>
                      <a:pt x="3971807" y="142853"/>
                      <a:pt x="3989587" y="182223"/>
                      <a:pt x="3997207" y="155553"/>
                    </a:cubicBezTo>
                    <a:lnTo>
                      <a:pt x="4008637" y="169523"/>
                    </a:lnTo>
                    <a:cubicBezTo>
                      <a:pt x="4022607" y="146663"/>
                      <a:pt x="4031497" y="177143"/>
                      <a:pt x="4049277" y="156823"/>
                    </a:cubicBezTo>
                    <a:lnTo>
                      <a:pt x="4046737" y="160633"/>
                    </a:lnTo>
                    <a:cubicBezTo>
                      <a:pt x="4070867" y="170793"/>
                      <a:pt x="4096267" y="135233"/>
                      <a:pt x="4105157" y="154283"/>
                    </a:cubicBezTo>
                    <a:cubicBezTo>
                      <a:pt x="4125477" y="150473"/>
                      <a:pt x="4148337" y="146663"/>
                      <a:pt x="4152147" y="127613"/>
                    </a:cubicBezTo>
                    <a:cubicBezTo>
                      <a:pt x="4157227" y="133963"/>
                      <a:pt x="4153417" y="145393"/>
                      <a:pt x="4150877" y="151743"/>
                    </a:cubicBezTo>
                    <a:cubicBezTo>
                      <a:pt x="4227077" y="142853"/>
                      <a:pt x="4310897" y="146663"/>
                      <a:pt x="4378207" y="122533"/>
                    </a:cubicBezTo>
                    <a:cubicBezTo>
                      <a:pt x="4382017" y="126343"/>
                      <a:pt x="4376937" y="128883"/>
                      <a:pt x="4375667" y="133963"/>
                    </a:cubicBezTo>
                    <a:cubicBezTo>
                      <a:pt x="4417577" y="112373"/>
                      <a:pt x="4462027" y="156823"/>
                      <a:pt x="4492507" y="116183"/>
                    </a:cubicBezTo>
                    <a:lnTo>
                      <a:pt x="4503937" y="99673"/>
                    </a:lnTo>
                    <a:cubicBezTo>
                      <a:pt x="4514097" y="106023"/>
                      <a:pt x="4512827" y="118723"/>
                      <a:pt x="4520447" y="123803"/>
                    </a:cubicBezTo>
                    <a:cubicBezTo>
                      <a:pt x="4528067" y="112373"/>
                      <a:pt x="4558547" y="121263"/>
                      <a:pt x="4563627" y="106023"/>
                    </a:cubicBezTo>
                    <a:cubicBezTo>
                      <a:pt x="4568707" y="112373"/>
                      <a:pt x="4562357" y="114913"/>
                      <a:pt x="4562357" y="119993"/>
                    </a:cubicBezTo>
                    <a:cubicBezTo>
                      <a:pt x="4581407" y="123803"/>
                      <a:pt x="4604267" y="98403"/>
                      <a:pt x="4622047" y="103483"/>
                    </a:cubicBezTo>
                    <a:lnTo>
                      <a:pt x="4615697" y="111103"/>
                    </a:lnTo>
                    <a:cubicBezTo>
                      <a:pt x="4712217" y="140313"/>
                      <a:pt x="4835407" y="163173"/>
                      <a:pt x="4915417" y="125073"/>
                    </a:cubicBezTo>
                    <a:cubicBezTo>
                      <a:pt x="4937007" y="118723"/>
                      <a:pt x="4925577" y="146663"/>
                      <a:pt x="4934467" y="145393"/>
                    </a:cubicBezTo>
                    <a:cubicBezTo>
                      <a:pt x="5015747" y="114913"/>
                      <a:pt x="5113537" y="163173"/>
                      <a:pt x="5188467" y="114913"/>
                    </a:cubicBezTo>
                    <a:cubicBezTo>
                      <a:pt x="5246887" y="102213"/>
                      <a:pt x="5264667" y="48873"/>
                      <a:pt x="5264667" y="48873"/>
                    </a:cubicBezTo>
                    <a:cubicBezTo>
                      <a:pt x="5126237" y="70463"/>
                      <a:pt x="5001777" y="47603"/>
                      <a:pt x="4862077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sp>
          <p:nvSpPr>
            <p:cNvPr name="Freeform 32" id="32"/>
            <p:cNvSpPr/>
            <p:nvPr/>
          </p:nvSpPr>
          <p:spPr>
            <a:xfrm flipH="false" flipV="false" rot="913050">
              <a:off x="33945" y="70438"/>
              <a:ext cx="298518" cy="298518"/>
            </a:xfrm>
            <a:custGeom>
              <a:avLst/>
              <a:gdLst/>
              <a:ahLst/>
              <a:cxnLst/>
              <a:rect r="r" b="b" t="t" l="l"/>
              <a:pathLst>
                <a:path h="298518" w="298518">
                  <a:moveTo>
                    <a:pt x="0" y="0"/>
                  </a:moveTo>
                  <a:lnTo>
                    <a:pt x="298518" y="0"/>
                  </a:lnTo>
                  <a:lnTo>
                    <a:pt x="298518" y="298518"/>
                  </a:lnTo>
                  <a:lnTo>
                    <a:pt x="0" y="298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415492" y="19050"/>
              <a:ext cx="1596977" cy="4032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286"/>
                </a:lnSpc>
                <a:spcBef>
                  <a:spcPct val="0"/>
                </a:spcBef>
              </a:pPr>
              <a:r>
                <a:rPr lang="en-US" sz="2078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ПОНЕДЕЛ.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07081" y="4255551"/>
            <a:ext cx="1509352" cy="396680"/>
            <a:chOff x="0" y="0"/>
            <a:chExt cx="2012469" cy="528907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332541" y="436445"/>
              <a:ext cx="1444718" cy="92462"/>
              <a:chOff x="0" y="0"/>
              <a:chExt cx="5556258" cy="355600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92710" y="34947"/>
                <a:ext cx="5424178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5424178">
                    <a:moveTo>
                      <a:pt x="5021588" y="19663"/>
                    </a:moveTo>
                    <a:cubicBezTo>
                      <a:pt x="4974598" y="23473"/>
                      <a:pt x="4913638" y="32363"/>
                      <a:pt x="4870458" y="23473"/>
                    </a:cubicBezTo>
                    <a:cubicBezTo>
                      <a:pt x="4688848" y="28553"/>
                      <a:pt x="4507238" y="-13357"/>
                      <a:pt x="4321818" y="4423"/>
                    </a:cubicBezTo>
                    <a:cubicBezTo>
                      <a:pt x="4331978" y="10773"/>
                      <a:pt x="4321818" y="20933"/>
                      <a:pt x="4311658" y="24743"/>
                    </a:cubicBezTo>
                    <a:lnTo>
                      <a:pt x="4309118" y="18393"/>
                    </a:lnTo>
                    <a:lnTo>
                      <a:pt x="4295148" y="31093"/>
                    </a:lnTo>
                    <a:cubicBezTo>
                      <a:pt x="4281178" y="32363"/>
                      <a:pt x="4287528" y="15853"/>
                      <a:pt x="4298958" y="13313"/>
                    </a:cubicBezTo>
                    <a:cubicBezTo>
                      <a:pt x="4225298" y="13313"/>
                      <a:pt x="4159258" y="19663"/>
                      <a:pt x="4086868" y="15853"/>
                    </a:cubicBezTo>
                    <a:cubicBezTo>
                      <a:pt x="4081788" y="36173"/>
                      <a:pt x="4050038" y="17123"/>
                      <a:pt x="4047498" y="37443"/>
                    </a:cubicBezTo>
                    <a:cubicBezTo>
                      <a:pt x="4043688" y="33633"/>
                      <a:pt x="4047498" y="32363"/>
                      <a:pt x="4048768" y="28553"/>
                    </a:cubicBezTo>
                    <a:cubicBezTo>
                      <a:pt x="4034798" y="31093"/>
                      <a:pt x="4024638" y="33633"/>
                      <a:pt x="4015748" y="34903"/>
                    </a:cubicBezTo>
                    <a:cubicBezTo>
                      <a:pt x="3999523" y="37443"/>
                      <a:pt x="3990934" y="32363"/>
                      <a:pt x="3966119" y="14583"/>
                    </a:cubicBezTo>
                    <a:cubicBezTo>
                      <a:pt x="3820097" y="-1927"/>
                      <a:pt x="3679800" y="12043"/>
                      <a:pt x="3536641" y="5693"/>
                    </a:cubicBezTo>
                    <a:cubicBezTo>
                      <a:pt x="3391572" y="9503"/>
                      <a:pt x="3248413" y="27283"/>
                      <a:pt x="3099527" y="32363"/>
                    </a:cubicBezTo>
                    <a:cubicBezTo>
                      <a:pt x="3076621" y="64113"/>
                      <a:pt x="3045126" y="48873"/>
                      <a:pt x="3018403" y="76813"/>
                    </a:cubicBezTo>
                    <a:lnTo>
                      <a:pt x="3020312" y="66653"/>
                    </a:lnTo>
                    <a:cubicBezTo>
                      <a:pt x="2997407" y="80623"/>
                      <a:pt x="2991680" y="64113"/>
                      <a:pt x="2962094" y="52683"/>
                    </a:cubicBezTo>
                    <a:cubicBezTo>
                      <a:pt x="2962094" y="64113"/>
                      <a:pt x="2950641" y="55223"/>
                      <a:pt x="2955413" y="74273"/>
                    </a:cubicBezTo>
                    <a:cubicBezTo>
                      <a:pt x="2944915" y="89513"/>
                      <a:pt x="2937279" y="47603"/>
                      <a:pt x="2922963" y="56493"/>
                    </a:cubicBezTo>
                    <a:cubicBezTo>
                      <a:pt x="2922009" y="50143"/>
                      <a:pt x="2922963" y="67923"/>
                      <a:pt x="2920100" y="61573"/>
                    </a:cubicBezTo>
                    <a:cubicBezTo>
                      <a:pt x="2882879" y="84433"/>
                      <a:pt x="2927735" y="51413"/>
                      <a:pt x="2879062" y="33633"/>
                    </a:cubicBezTo>
                    <a:cubicBezTo>
                      <a:pt x="2812254" y="39983"/>
                      <a:pt x="2744491" y="59033"/>
                      <a:pt x="2680547" y="47603"/>
                    </a:cubicBezTo>
                    <a:cubicBezTo>
                      <a:pt x="2684364" y="46333"/>
                      <a:pt x="2686273" y="61573"/>
                      <a:pt x="2679592" y="61573"/>
                    </a:cubicBezTo>
                    <a:cubicBezTo>
                      <a:pt x="2672912" y="31093"/>
                      <a:pt x="2657641" y="69193"/>
                      <a:pt x="2646189" y="57763"/>
                    </a:cubicBezTo>
                    <a:cubicBezTo>
                      <a:pt x="2647143" y="51413"/>
                      <a:pt x="2652869" y="50143"/>
                      <a:pt x="2655733" y="46333"/>
                    </a:cubicBezTo>
                    <a:cubicBezTo>
                      <a:pt x="2627101" y="33633"/>
                      <a:pt x="2602286" y="52683"/>
                      <a:pt x="2575563" y="39983"/>
                    </a:cubicBezTo>
                    <a:cubicBezTo>
                      <a:pt x="2549794" y="52683"/>
                      <a:pt x="2518299" y="26013"/>
                      <a:pt x="2501120" y="41253"/>
                    </a:cubicBezTo>
                    <a:cubicBezTo>
                      <a:pt x="2504938" y="29823"/>
                      <a:pt x="2489667" y="32363"/>
                      <a:pt x="2483941" y="26013"/>
                    </a:cubicBezTo>
                    <a:cubicBezTo>
                      <a:pt x="2464853" y="61573"/>
                      <a:pt x="2432404" y="13313"/>
                      <a:pt x="2409498" y="37443"/>
                    </a:cubicBezTo>
                    <a:lnTo>
                      <a:pt x="2410453" y="31093"/>
                    </a:lnTo>
                    <a:cubicBezTo>
                      <a:pt x="2338873" y="33633"/>
                      <a:pt x="2261567" y="26013"/>
                      <a:pt x="2188078" y="42523"/>
                    </a:cubicBezTo>
                    <a:cubicBezTo>
                      <a:pt x="2146085" y="46333"/>
                      <a:pt x="2099319" y="14583"/>
                      <a:pt x="2053508" y="29823"/>
                    </a:cubicBezTo>
                    <a:cubicBezTo>
                      <a:pt x="2044919" y="34903"/>
                      <a:pt x="2051599" y="42523"/>
                      <a:pt x="2044919" y="45063"/>
                    </a:cubicBezTo>
                    <a:cubicBezTo>
                      <a:pt x="2033466" y="43793"/>
                      <a:pt x="2044919" y="33633"/>
                      <a:pt x="2040147" y="29823"/>
                    </a:cubicBezTo>
                    <a:cubicBezTo>
                      <a:pt x="2017241" y="43793"/>
                      <a:pt x="1987655" y="27283"/>
                      <a:pt x="1959023" y="27283"/>
                    </a:cubicBezTo>
                    <a:cubicBezTo>
                      <a:pt x="1955206" y="32363"/>
                      <a:pt x="1947570" y="34903"/>
                      <a:pt x="1950434" y="42523"/>
                    </a:cubicBezTo>
                    <a:cubicBezTo>
                      <a:pt x="1918938" y="18393"/>
                      <a:pt x="1875991" y="51413"/>
                      <a:pt x="1843541" y="32363"/>
                    </a:cubicBezTo>
                    <a:cubicBezTo>
                      <a:pt x="1854994" y="62843"/>
                      <a:pt x="1824453" y="48873"/>
                      <a:pt x="1813000" y="56493"/>
                    </a:cubicBezTo>
                    <a:cubicBezTo>
                      <a:pt x="1806319" y="55223"/>
                      <a:pt x="1806319" y="47603"/>
                      <a:pt x="1808228" y="41253"/>
                    </a:cubicBezTo>
                    <a:cubicBezTo>
                      <a:pt x="1784368" y="45063"/>
                      <a:pt x="1771961" y="46333"/>
                      <a:pt x="1742375" y="37443"/>
                    </a:cubicBezTo>
                    <a:cubicBezTo>
                      <a:pt x="1729013" y="41253"/>
                      <a:pt x="1725196" y="57763"/>
                      <a:pt x="1708971" y="52683"/>
                    </a:cubicBezTo>
                    <a:cubicBezTo>
                      <a:pt x="1699427" y="31093"/>
                      <a:pt x="1675567" y="51413"/>
                      <a:pt x="1660297" y="43793"/>
                    </a:cubicBezTo>
                    <a:cubicBezTo>
                      <a:pt x="1664114" y="61573"/>
                      <a:pt x="1644072" y="76813"/>
                      <a:pt x="1628802" y="69193"/>
                    </a:cubicBezTo>
                    <a:lnTo>
                      <a:pt x="1633574" y="43793"/>
                    </a:lnTo>
                    <a:cubicBezTo>
                      <a:pt x="1627847" y="45063"/>
                      <a:pt x="1622121" y="46333"/>
                      <a:pt x="1615440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18303" y="224133"/>
                      <a:pt x="1632619" y="225403"/>
                      <a:pt x="1654570" y="236833"/>
                    </a:cubicBezTo>
                    <a:cubicBezTo>
                      <a:pt x="1645026" y="231753"/>
                      <a:pt x="1654570" y="220323"/>
                      <a:pt x="1659342" y="219053"/>
                    </a:cubicBezTo>
                    <a:lnTo>
                      <a:pt x="1669841" y="236833"/>
                    </a:lnTo>
                    <a:cubicBezTo>
                      <a:pt x="1682248" y="246993"/>
                      <a:pt x="1699427" y="230483"/>
                      <a:pt x="1710880" y="220323"/>
                    </a:cubicBezTo>
                    <a:cubicBezTo>
                      <a:pt x="1712789" y="224133"/>
                      <a:pt x="1713743" y="229213"/>
                      <a:pt x="1713743" y="233023"/>
                    </a:cubicBezTo>
                    <a:cubicBezTo>
                      <a:pt x="1725196" y="244453"/>
                      <a:pt x="1725196" y="222863"/>
                      <a:pt x="1729968" y="219053"/>
                    </a:cubicBezTo>
                    <a:lnTo>
                      <a:pt x="1737603" y="231753"/>
                    </a:lnTo>
                    <a:lnTo>
                      <a:pt x="1739511" y="219053"/>
                    </a:lnTo>
                    <a:cubicBezTo>
                      <a:pt x="1750964" y="211433"/>
                      <a:pt x="1766235" y="215243"/>
                      <a:pt x="1764326" y="235563"/>
                    </a:cubicBezTo>
                    <a:cubicBezTo>
                      <a:pt x="1769098" y="231753"/>
                      <a:pt x="1772915" y="227943"/>
                      <a:pt x="1767189" y="221593"/>
                    </a:cubicBezTo>
                    <a:cubicBezTo>
                      <a:pt x="1778642" y="233023"/>
                      <a:pt x="1809183" y="233023"/>
                      <a:pt x="1829225" y="226673"/>
                    </a:cubicBezTo>
                    <a:cubicBezTo>
                      <a:pt x="1819681" y="221593"/>
                      <a:pt x="1820635" y="215243"/>
                      <a:pt x="1819681" y="202543"/>
                    </a:cubicBezTo>
                    <a:cubicBezTo>
                      <a:pt x="1830179" y="180953"/>
                      <a:pt x="1831134" y="206353"/>
                      <a:pt x="1839723" y="193653"/>
                    </a:cubicBezTo>
                    <a:cubicBezTo>
                      <a:pt x="1839723" y="201273"/>
                      <a:pt x="1849267" y="210163"/>
                      <a:pt x="1839723" y="215243"/>
                    </a:cubicBezTo>
                    <a:cubicBezTo>
                      <a:pt x="1866446" y="243183"/>
                      <a:pt x="1904622" y="220323"/>
                      <a:pt x="1938981" y="226673"/>
                    </a:cubicBezTo>
                    <a:cubicBezTo>
                      <a:pt x="1945661" y="222863"/>
                      <a:pt x="1943753" y="220323"/>
                      <a:pt x="1946616" y="213973"/>
                    </a:cubicBezTo>
                    <a:cubicBezTo>
                      <a:pt x="1968567" y="235563"/>
                      <a:pt x="1994335" y="212703"/>
                      <a:pt x="2017241" y="222863"/>
                    </a:cubicBezTo>
                    <a:cubicBezTo>
                      <a:pt x="2012469" y="213973"/>
                      <a:pt x="2019150" y="188573"/>
                      <a:pt x="2032511" y="187303"/>
                    </a:cubicBezTo>
                    <a:cubicBezTo>
                      <a:pt x="2046827" y="169523"/>
                      <a:pt x="2038238" y="212703"/>
                      <a:pt x="2050645" y="222863"/>
                    </a:cubicBezTo>
                    <a:cubicBezTo>
                      <a:pt x="2057326" y="213973"/>
                      <a:pt x="2068778" y="212703"/>
                      <a:pt x="2073550" y="213973"/>
                    </a:cubicBezTo>
                    <a:lnTo>
                      <a:pt x="2073550" y="216513"/>
                    </a:lnTo>
                    <a:cubicBezTo>
                      <a:pt x="2081186" y="206353"/>
                      <a:pt x="2093593" y="201273"/>
                      <a:pt x="2103137" y="210163"/>
                    </a:cubicBezTo>
                    <a:lnTo>
                      <a:pt x="2101228" y="211433"/>
                    </a:lnTo>
                    <a:cubicBezTo>
                      <a:pt x="2108863" y="212703"/>
                      <a:pt x="2117453" y="224133"/>
                      <a:pt x="2125088" y="222863"/>
                    </a:cubicBezTo>
                    <a:cubicBezTo>
                      <a:pt x="2128906" y="206353"/>
                      <a:pt x="2147993" y="216513"/>
                      <a:pt x="2152765" y="201273"/>
                    </a:cubicBezTo>
                    <a:cubicBezTo>
                      <a:pt x="2153720" y="202543"/>
                      <a:pt x="2152765" y="203813"/>
                      <a:pt x="2154674" y="207623"/>
                    </a:cubicBezTo>
                    <a:lnTo>
                      <a:pt x="2155629" y="193653"/>
                    </a:lnTo>
                    <a:lnTo>
                      <a:pt x="2170899" y="201273"/>
                    </a:lnTo>
                    <a:cubicBezTo>
                      <a:pt x="2167081" y="206353"/>
                      <a:pt x="2167081" y="212703"/>
                      <a:pt x="2162309" y="216513"/>
                    </a:cubicBezTo>
                    <a:cubicBezTo>
                      <a:pt x="2179489" y="226673"/>
                      <a:pt x="2168036" y="203813"/>
                      <a:pt x="2176625" y="196193"/>
                    </a:cubicBezTo>
                    <a:cubicBezTo>
                      <a:pt x="2188078" y="186033"/>
                      <a:pt x="2188078" y="200003"/>
                      <a:pt x="2192850" y="206353"/>
                    </a:cubicBezTo>
                    <a:cubicBezTo>
                      <a:pt x="2188078" y="213973"/>
                      <a:pt x="2184261" y="202543"/>
                      <a:pt x="2181397" y="205083"/>
                    </a:cubicBezTo>
                    <a:cubicBezTo>
                      <a:pt x="2174717" y="216513"/>
                      <a:pt x="2188078" y="210163"/>
                      <a:pt x="2189033" y="217783"/>
                    </a:cubicBezTo>
                    <a:cubicBezTo>
                      <a:pt x="2191896" y="217783"/>
                      <a:pt x="2192850" y="201273"/>
                      <a:pt x="2201440" y="203813"/>
                    </a:cubicBezTo>
                    <a:cubicBezTo>
                      <a:pt x="2209075" y="205083"/>
                      <a:pt x="2226254" y="201273"/>
                      <a:pt x="2224345" y="216513"/>
                    </a:cubicBezTo>
                    <a:cubicBezTo>
                      <a:pt x="2231026" y="208893"/>
                      <a:pt x="2237707" y="210163"/>
                      <a:pt x="2242479" y="202543"/>
                    </a:cubicBezTo>
                    <a:cubicBezTo>
                      <a:pt x="2236752" y="200003"/>
                      <a:pt x="2225299" y="196193"/>
                      <a:pt x="2224345" y="186033"/>
                    </a:cubicBezTo>
                    <a:cubicBezTo>
                      <a:pt x="2230071" y="183493"/>
                      <a:pt x="2240570" y="179683"/>
                      <a:pt x="2242479" y="186033"/>
                    </a:cubicBezTo>
                    <a:lnTo>
                      <a:pt x="2237707" y="189843"/>
                    </a:lnTo>
                    <a:cubicBezTo>
                      <a:pt x="2242479" y="186033"/>
                      <a:pt x="2257749" y="191113"/>
                      <a:pt x="2250114" y="175873"/>
                    </a:cubicBezTo>
                    <a:lnTo>
                      <a:pt x="2261567" y="196193"/>
                    </a:lnTo>
                    <a:cubicBezTo>
                      <a:pt x="2265384" y="184763"/>
                      <a:pt x="2276837" y="184763"/>
                      <a:pt x="2286381" y="182223"/>
                    </a:cubicBezTo>
                    <a:cubicBezTo>
                      <a:pt x="2286381" y="197463"/>
                      <a:pt x="2279700" y="215243"/>
                      <a:pt x="2296879" y="219053"/>
                    </a:cubicBezTo>
                    <a:lnTo>
                      <a:pt x="2312150" y="202543"/>
                    </a:lnTo>
                    <a:cubicBezTo>
                      <a:pt x="2319785" y="201273"/>
                      <a:pt x="2321694" y="205083"/>
                      <a:pt x="2320739" y="213973"/>
                    </a:cubicBezTo>
                    <a:cubicBezTo>
                      <a:pt x="2347462" y="222863"/>
                      <a:pt x="2348417" y="170793"/>
                      <a:pt x="2369413" y="184763"/>
                    </a:cubicBezTo>
                    <a:cubicBezTo>
                      <a:pt x="2360824" y="203813"/>
                      <a:pt x="2367505" y="205083"/>
                      <a:pt x="2377049" y="210163"/>
                    </a:cubicBezTo>
                    <a:cubicBezTo>
                      <a:pt x="2377049" y="207623"/>
                      <a:pt x="2378003" y="201273"/>
                      <a:pt x="2381821" y="200003"/>
                    </a:cubicBezTo>
                    <a:cubicBezTo>
                      <a:pt x="2378957" y="191113"/>
                      <a:pt x="2376094" y="212703"/>
                      <a:pt x="2368459" y="200003"/>
                    </a:cubicBezTo>
                    <a:cubicBezTo>
                      <a:pt x="2366550" y="188573"/>
                      <a:pt x="2377049" y="192383"/>
                      <a:pt x="2381821" y="188573"/>
                    </a:cubicBezTo>
                    <a:cubicBezTo>
                      <a:pt x="2400909" y="229213"/>
                      <a:pt x="2444811" y="198733"/>
                      <a:pt x="2475351" y="217783"/>
                    </a:cubicBezTo>
                    <a:cubicBezTo>
                      <a:pt x="2473443" y="194923"/>
                      <a:pt x="2488713" y="211433"/>
                      <a:pt x="2495394" y="202543"/>
                    </a:cubicBezTo>
                    <a:cubicBezTo>
                      <a:pt x="2493485" y="226673"/>
                      <a:pt x="2512573" y="198733"/>
                      <a:pt x="2521162" y="212703"/>
                    </a:cubicBezTo>
                    <a:lnTo>
                      <a:pt x="2517345" y="193653"/>
                    </a:lnTo>
                    <a:cubicBezTo>
                      <a:pt x="2536433" y="207623"/>
                      <a:pt x="2547886" y="158093"/>
                      <a:pt x="2559338" y="186033"/>
                    </a:cubicBezTo>
                    <a:cubicBezTo>
                      <a:pt x="2569837" y="193653"/>
                      <a:pt x="2555521" y="202543"/>
                      <a:pt x="2551703" y="206353"/>
                    </a:cubicBezTo>
                    <a:cubicBezTo>
                      <a:pt x="2566019" y="231753"/>
                      <a:pt x="2590833" y="186033"/>
                      <a:pt x="2602286" y="213973"/>
                    </a:cubicBezTo>
                    <a:cubicBezTo>
                      <a:pt x="2603241" y="205083"/>
                      <a:pt x="2599423" y="189843"/>
                      <a:pt x="2611830" y="180953"/>
                    </a:cubicBezTo>
                    <a:cubicBezTo>
                      <a:pt x="2622329" y="191113"/>
                      <a:pt x="2642371" y="203813"/>
                      <a:pt x="2640462" y="207623"/>
                    </a:cubicBezTo>
                    <a:cubicBezTo>
                      <a:pt x="2649052" y="202543"/>
                      <a:pt x="2650961" y="196193"/>
                      <a:pt x="2660505" y="203813"/>
                    </a:cubicBezTo>
                    <a:cubicBezTo>
                      <a:pt x="2659550" y="210163"/>
                      <a:pt x="2655733" y="210163"/>
                      <a:pt x="2652869" y="213973"/>
                    </a:cubicBezTo>
                    <a:cubicBezTo>
                      <a:pt x="2667185" y="220323"/>
                      <a:pt x="2679592" y="210163"/>
                      <a:pt x="2691999" y="201273"/>
                    </a:cubicBezTo>
                    <a:cubicBezTo>
                      <a:pt x="2699635" y="219053"/>
                      <a:pt x="2725403" y="210163"/>
                      <a:pt x="2742583" y="220323"/>
                    </a:cubicBezTo>
                    <a:cubicBezTo>
                      <a:pt x="2752127" y="198733"/>
                      <a:pt x="2769306" y="229213"/>
                      <a:pt x="2771214" y="201273"/>
                    </a:cubicBezTo>
                    <a:cubicBezTo>
                      <a:pt x="2771214" y="203813"/>
                      <a:pt x="2773123" y="207623"/>
                      <a:pt x="2774078" y="210163"/>
                    </a:cubicBezTo>
                    <a:cubicBezTo>
                      <a:pt x="2780758" y="202543"/>
                      <a:pt x="2785530" y="183493"/>
                      <a:pt x="2793166" y="182223"/>
                    </a:cubicBezTo>
                    <a:lnTo>
                      <a:pt x="2790302" y="201273"/>
                    </a:lnTo>
                    <a:cubicBezTo>
                      <a:pt x="2788394" y="222863"/>
                      <a:pt x="2809390" y="208893"/>
                      <a:pt x="2814162" y="215243"/>
                    </a:cubicBezTo>
                    <a:cubicBezTo>
                      <a:pt x="2809390" y="202543"/>
                      <a:pt x="2823706" y="216513"/>
                      <a:pt x="2824661" y="203813"/>
                    </a:cubicBezTo>
                    <a:lnTo>
                      <a:pt x="2834205" y="197463"/>
                    </a:lnTo>
                    <a:cubicBezTo>
                      <a:pt x="2849475" y="192383"/>
                      <a:pt x="2836113" y="188573"/>
                      <a:pt x="2854247" y="186033"/>
                    </a:cubicBezTo>
                    <a:cubicBezTo>
                      <a:pt x="2864745" y="184763"/>
                      <a:pt x="2858065" y="207623"/>
                      <a:pt x="2854247" y="205083"/>
                    </a:cubicBezTo>
                    <a:cubicBezTo>
                      <a:pt x="2862837" y="215243"/>
                      <a:pt x="2872381" y="208893"/>
                      <a:pt x="2880970" y="205083"/>
                    </a:cubicBezTo>
                    <a:cubicBezTo>
                      <a:pt x="2877153" y="205083"/>
                      <a:pt x="2876198" y="203813"/>
                      <a:pt x="2880016" y="200003"/>
                    </a:cubicBezTo>
                    <a:cubicBezTo>
                      <a:pt x="2880016" y="202543"/>
                      <a:pt x="2880970" y="203813"/>
                      <a:pt x="2881925" y="205083"/>
                    </a:cubicBezTo>
                    <a:cubicBezTo>
                      <a:pt x="2885742" y="203813"/>
                      <a:pt x="2888605" y="202543"/>
                      <a:pt x="2892423" y="202543"/>
                    </a:cubicBezTo>
                    <a:lnTo>
                      <a:pt x="2892423" y="203813"/>
                    </a:lnTo>
                    <a:cubicBezTo>
                      <a:pt x="2897195" y="202543"/>
                      <a:pt x="2901967" y="201273"/>
                      <a:pt x="2905784" y="200003"/>
                    </a:cubicBezTo>
                    <a:cubicBezTo>
                      <a:pt x="2908647" y="198733"/>
                      <a:pt x="2910556" y="197463"/>
                      <a:pt x="2912465" y="197463"/>
                    </a:cubicBezTo>
                    <a:cubicBezTo>
                      <a:pt x="2918191" y="196193"/>
                      <a:pt x="2920100" y="196193"/>
                      <a:pt x="2914374" y="200003"/>
                    </a:cubicBezTo>
                    <a:cubicBezTo>
                      <a:pt x="2913419" y="198733"/>
                      <a:pt x="2913419" y="197463"/>
                      <a:pt x="2912465" y="197463"/>
                    </a:cubicBezTo>
                    <a:cubicBezTo>
                      <a:pt x="2910556" y="197463"/>
                      <a:pt x="2908647" y="198733"/>
                      <a:pt x="2905784" y="200003"/>
                    </a:cubicBezTo>
                    <a:cubicBezTo>
                      <a:pt x="2901967" y="202543"/>
                      <a:pt x="2898149" y="207623"/>
                      <a:pt x="2895286" y="208893"/>
                    </a:cubicBezTo>
                    <a:cubicBezTo>
                      <a:pt x="2898149" y="208893"/>
                      <a:pt x="2901012" y="210163"/>
                      <a:pt x="2902921" y="212703"/>
                    </a:cubicBezTo>
                    <a:lnTo>
                      <a:pt x="2900058" y="226673"/>
                    </a:lnTo>
                    <a:cubicBezTo>
                      <a:pt x="2906739" y="227943"/>
                      <a:pt x="2923918" y="211433"/>
                      <a:pt x="2923918" y="205083"/>
                    </a:cubicBezTo>
                    <a:cubicBezTo>
                      <a:pt x="2948732" y="217783"/>
                      <a:pt x="2990726" y="207623"/>
                      <a:pt x="3007905" y="198733"/>
                    </a:cubicBezTo>
                    <a:cubicBezTo>
                      <a:pt x="3008859" y="197463"/>
                      <a:pt x="3010768" y="196193"/>
                      <a:pt x="3012677" y="196193"/>
                    </a:cubicBezTo>
                    <a:cubicBezTo>
                      <a:pt x="3011722" y="197463"/>
                      <a:pt x="3009814" y="197463"/>
                      <a:pt x="3007905" y="198733"/>
                    </a:cubicBezTo>
                    <a:cubicBezTo>
                      <a:pt x="3005042" y="202543"/>
                      <a:pt x="3004087" y="206353"/>
                      <a:pt x="3007905" y="201273"/>
                    </a:cubicBezTo>
                    <a:cubicBezTo>
                      <a:pt x="3016494" y="198733"/>
                      <a:pt x="3026038" y="186033"/>
                      <a:pt x="3026993" y="194923"/>
                    </a:cubicBezTo>
                    <a:cubicBezTo>
                      <a:pt x="3035582" y="188573"/>
                      <a:pt x="3034628" y="205083"/>
                      <a:pt x="3047990" y="206353"/>
                    </a:cubicBezTo>
                    <a:cubicBezTo>
                      <a:pt x="3047990" y="208893"/>
                      <a:pt x="3048944" y="198733"/>
                      <a:pt x="3047990" y="194923"/>
                    </a:cubicBezTo>
                    <a:cubicBezTo>
                      <a:pt x="3047035" y="194923"/>
                      <a:pt x="3047035" y="193653"/>
                      <a:pt x="3046081" y="193653"/>
                    </a:cubicBezTo>
                    <a:cubicBezTo>
                      <a:pt x="3047035" y="193653"/>
                      <a:pt x="3047990" y="193653"/>
                      <a:pt x="3047990" y="194923"/>
                    </a:cubicBezTo>
                    <a:cubicBezTo>
                      <a:pt x="3069941" y="213973"/>
                      <a:pt x="3096664" y="180953"/>
                      <a:pt x="3122432" y="193653"/>
                    </a:cubicBezTo>
                    <a:lnTo>
                      <a:pt x="3123387" y="193653"/>
                    </a:lnTo>
                    <a:lnTo>
                      <a:pt x="3122432" y="193653"/>
                    </a:lnTo>
                    <a:cubicBezTo>
                      <a:pt x="3120524" y="194923"/>
                      <a:pt x="3117660" y="202543"/>
                      <a:pt x="3114797" y="207623"/>
                    </a:cubicBezTo>
                    <a:cubicBezTo>
                      <a:pt x="3134840" y="200003"/>
                      <a:pt x="3153928" y="194923"/>
                      <a:pt x="3172061" y="177143"/>
                    </a:cubicBezTo>
                    <a:cubicBezTo>
                      <a:pt x="3170152" y="183493"/>
                      <a:pt x="3171107" y="189843"/>
                      <a:pt x="3166335" y="193653"/>
                    </a:cubicBezTo>
                    <a:cubicBezTo>
                      <a:pt x="3180651" y="193653"/>
                      <a:pt x="3196876" y="189843"/>
                      <a:pt x="3203556" y="175873"/>
                    </a:cubicBezTo>
                    <a:cubicBezTo>
                      <a:pt x="3194012" y="169523"/>
                      <a:pt x="3202602" y="183493"/>
                      <a:pt x="3196876" y="183493"/>
                    </a:cubicBezTo>
                    <a:cubicBezTo>
                      <a:pt x="3186377" y="170793"/>
                      <a:pt x="3204510" y="156823"/>
                      <a:pt x="3214054" y="160633"/>
                    </a:cubicBezTo>
                    <a:lnTo>
                      <a:pt x="3214054" y="163173"/>
                    </a:lnTo>
                    <a:cubicBezTo>
                      <a:pt x="3228371" y="163173"/>
                      <a:pt x="3228371" y="154283"/>
                      <a:pt x="3242686" y="154283"/>
                    </a:cubicBezTo>
                    <a:cubicBezTo>
                      <a:pt x="3251276" y="161903"/>
                      <a:pt x="3235051" y="158093"/>
                      <a:pt x="3238869" y="166983"/>
                    </a:cubicBezTo>
                    <a:cubicBezTo>
                      <a:pt x="3241732" y="189843"/>
                      <a:pt x="3270364" y="182223"/>
                      <a:pt x="3273227" y="184763"/>
                    </a:cubicBezTo>
                    <a:cubicBezTo>
                      <a:pt x="3277045" y="179683"/>
                      <a:pt x="3281817" y="175873"/>
                      <a:pt x="3280862" y="169523"/>
                    </a:cubicBezTo>
                    <a:cubicBezTo>
                      <a:pt x="3291361" y="163173"/>
                      <a:pt x="3285634" y="183493"/>
                      <a:pt x="3293269" y="182223"/>
                    </a:cubicBezTo>
                    <a:lnTo>
                      <a:pt x="3322856" y="139043"/>
                    </a:lnTo>
                    <a:cubicBezTo>
                      <a:pt x="3322856" y="137773"/>
                      <a:pt x="3323810" y="136503"/>
                      <a:pt x="3324765" y="136503"/>
                    </a:cubicBezTo>
                    <a:lnTo>
                      <a:pt x="3322856" y="139043"/>
                    </a:lnTo>
                    <a:cubicBezTo>
                      <a:pt x="3321901" y="145393"/>
                      <a:pt x="3332400" y="158093"/>
                      <a:pt x="3323810" y="166983"/>
                    </a:cubicBezTo>
                    <a:cubicBezTo>
                      <a:pt x="3346716" y="164443"/>
                      <a:pt x="3359123" y="136503"/>
                      <a:pt x="3373439" y="122533"/>
                    </a:cubicBezTo>
                    <a:cubicBezTo>
                      <a:pt x="3380119" y="126343"/>
                      <a:pt x="3402071" y="117453"/>
                      <a:pt x="3409706" y="116183"/>
                    </a:cubicBezTo>
                    <a:cubicBezTo>
                      <a:pt x="3413523" y="128883"/>
                      <a:pt x="3403025" y="114913"/>
                      <a:pt x="3401116" y="125073"/>
                    </a:cubicBezTo>
                    <a:lnTo>
                      <a:pt x="3412569" y="139043"/>
                    </a:lnTo>
                    <a:cubicBezTo>
                      <a:pt x="3397299" y="141583"/>
                      <a:pt x="3414478" y="160633"/>
                      <a:pt x="3405888" y="169523"/>
                    </a:cubicBezTo>
                    <a:cubicBezTo>
                      <a:pt x="3418295" y="161903"/>
                      <a:pt x="3446927" y="170793"/>
                      <a:pt x="3465061" y="174603"/>
                    </a:cubicBezTo>
                    <a:cubicBezTo>
                      <a:pt x="3452654" y="147933"/>
                      <a:pt x="3489875" y="161903"/>
                      <a:pt x="3488921" y="137773"/>
                    </a:cubicBezTo>
                    <a:cubicBezTo>
                      <a:pt x="3509917" y="133963"/>
                      <a:pt x="3499419" y="156823"/>
                      <a:pt x="3508009" y="161903"/>
                    </a:cubicBezTo>
                    <a:cubicBezTo>
                      <a:pt x="3529960" y="153013"/>
                      <a:pt x="3550956" y="159363"/>
                      <a:pt x="3570999" y="156823"/>
                    </a:cubicBezTo>
                    <a:cubicBezTo>
                      <a:pt x="3570999" y="156823"/>
                      <a:pt x="3570999" y="159363"/>
                      <a:pt x="3570044" y="161903"/>
                    </a:cubicBezTo>
                    <a:cubicBezTo>
                      <a:pt x="3588178" y="154283"/>
                      <a:pt x="3618718" y="161903"/>
                      <a:pt x="3636852" y="140313"/>
                    </a:cubicBezTo>
                    <a:cubicBezTo>
                      <a:pt x="3635898" y="145393"/>
                      <a:pt x="3637806" y="149203"/>
                      <a:pt x="3633035" y="153013"/>
                    </a:cubicBezTo>
                    <a:cubicBezTo>
                      <a:pt x="3653077" y="161903"/>
                      <a:pt x="3636852" y="122533"/>
                      <a:pt x="3659758" y="136503"/>
                    </a:cubicBezTo>
                    <a:lnTo>
                      <a:pt x="3654031" y="147933"/>
                    </a:lnTo>
                    <a:cubicBezTo>
                      <a:pt x="3668347" y="136503"/>
                      <a:pt x="3681709" y="158093"/>
                      <a:pt x="3697934" y="140313"/>
                    </a:cubicBezTo>
                    <a:cubicBezTo>
                      <a:pt x="3698888" y="146663"/>
                      <a:pt x="3695070" y="149203"/>
                      <a:pt x="3692207" y="151743"/>
                    </a:cubicBezTo>
                    <a:cubicBezTo>
                      <a:pt x="3707478" y="146663"/>
                      <a:pt x="3723702" y="149203"/>
                      <a:pt x="3736110" y="132693"/>
                    </a:cubicBezTo>
                    <a:cubicBezTo>
                      <a:pt x="3738018" y="140313"/>
                      <a:pt x="3736110" y="146663"/>
                      <a:pt x="3730383" y="151743"/>
                    </a:cubicBezTo>
                    <a:cubicBezTo>
                      <a:pt x="3744699" y="160633"/>
                      <a:pt x="3746608" y="130153"/>
                      <a:pt x="3759970" y="139043"/>
                    </a:cubicBezTo>
                    <a:cubicBezTo>
                      <a:pt x="3763787" y="140313"/>
                      <a:pt x="3771422" y="150473"/>
                      <a:pt x="3768559" y="150473"/>
                    </a:cubicBezTo>
                    <a:cubicBezTo>
                      <a:pt x="3775240" y="140313"/>
                      <a:pt x="3795282" y="140313"/>
                      <a:pt x="3802917" y="136503"/>
                    </a:cubicBezTo>
                    <a:cubicBezTo>
                      <a:pt x="3804826" y="144123"/>
                      <a:pt x="3810553" y="146663"/>
                      <a:pt x="3818188" y="154283"/>
                    </a:cubicBezTo>
                    <a:cubicBezTo>
                      <a:pt x="3883087" y="154283"/>
                      <a:pt x="3949894" y="156823"/>
                      <a:pt x="4014793" y="144123"/>
                    </a:cubicBezTo>
                    <a:cubicBezTo>
                      <a:pt x="4025908" y="142853"/>
                      <a:pt x="4038608" y="140313"/>
                      <a:pt x="4050038" y="137773"/>
                    </a:cubicBezTo>
                    <a:cubicBezTo>
                      <a:pt x="4066548" y="161903"/>
                      <a:pt x="4027178" y="153013"/>
                      <a:pt x="4037338" y="168253"/>
                    </a:cubicBezTo>
                    <a:cubicBezTo>
                      <a:pt x="4036068" y="147933"/>
                      <a:pt x="4053848" y="161903"/>
                      <a:pt x="4083058" y="155553"/>
                    </a:cubicBezTo>
                    <a:lnTo>
                      <a:pt x="4084328" y="158093"/>
                    </a:lnTo>
                    <a:cubicBezTo>
                      <a:pt x="4097028" y="154283"/>
                      <a:pt x="4104648" y="166983"/>
                      <a:pt x="4117348" y="160633"/>
                    </a:cubicBezTo>
                    <a:lnTo>
                      <a:pt x="4117348" y="155553"/>
                    </a:lnTo>
                    <a:cubicBezTo>
                      <a:pt x="4131318" y="142853"/>
                      <a:pt x="4149098" y="182223"/>
                      <a:pt x="4156718" y="155553"/>
                    </a:cubicBezTo>
                    <a:lnTo>
                      <a:pt x="4168148" y="169523"/>
                    </a:lnTo>
                    <a:cubicBezTo>
                      <a:pt x="4182118" y="146663"/>
                      <a:pt x="4191008" y="177143"/>
                      <a:pt x="4208788" y="156823"/>
                    </a:cubicBezTo>
                    <a:lnTo>
                      <a:pt x="4206248" y="160633"/>
                    </a:lnTo>
                    <a:cubicBezTo>
                      <a:pt x="4230378" y="170793"/>
                      <a:pt x="4255778" y="135233"/>
                      <a:pt x="4264668" y="154283"/>
                    </a:cubicBezTo>
                    <a:cubicBezTo>
                      <a:pt x="4284988" y="150473"/>
                      <a:pt x="4307848" y="146663"/>
                      <a:pt x="4311658" y="127613"/>
                    </a:cubicBezTo>
                    <a:cubicBezTo>
                      <a:pt x="4316738" y="133963"/>
                      <a:pt x="4312928" y="145393"/>
                      <a:pt x="4310388" y="151743"/>
                    </a:cubicBezTo>
                    <a:cubicBezTo>
                      <a:pt x="4386588" y="142853"/>
                      <a:pt x="4470408" y="146663"/>
                      <a:pt x="4537718" y="122533"/>
                    </a:cubicBezTo>
                    <a:cubicBezTo>
                      <a:pt x="4541528" y="126343"/>
                      <a:pt x="4536448" y="128883"/>
                      <a:pt x="4535178" y="133963"/>
                    </a:cubicBezTo>
                    <a:cubicBezTo>
                      <a:pt x="4577088" y="112373"/>
                      <a:pt x="4621538" y="156823"/>
                      <a:pt x="4652018" y="116183"/>
                    </a:cubicBezTo>
                    <a:lnTo>
                      <a:pt x="4663448" y="99673"/>
                    </a:lnTo>
                    <a:cubicBezTo>
                      <a:pt x="4673608" y="106023"/>
                      <a:pt x="4672338" y="118723"/>
                      <a:pt x="4679958" y="123803"/>
                    </a:cubicBezTo>
                    <a:cubicBezTo>
                      <a:pt x="4687578" y="112373"/>
                      <a:pt x="4718058" y="121263"/>
                      <a:pt x="4723138" y="106023"/>
                    </a:cubicBezTo>
                    <a:cubicBezTo>
                      <a:pt x="4728218" y="112373"/>
                      <a:pt x="4721868" y="114913"/>
                      <a:pt x="4721868" y="119993"/>
                    </a:cubicBezTo>
                    <a:cubicBezTo>
                      <a:pt x="4740918" y="123803"/>
                      <a:pt x="4763778" y="98403"/>
                      <a:pt x="4781558" y="103483"/>
                    </a:cubicBezTo>
                    <a:lnTo>
                      <a:pt x="4775208" y="111103"/>
                    </a:lnTo>
                    <a:cubicBezTo>
                      <a:pt x="4871728" y="140313"/>
                      <a:pt x="4994918" y="163173"/>
                      <a:pt x="5074928" y="125073"/>
                    </a:cubicBezTo>
                    <a:cubicBezTo>
                      <a:pt x="5096518" y="118723"/>
                      <a:pt x="5085088" y="146663"/>
                      <a:pt x="5093978" y="145393"/>
                    </a:cubicBezTo>
                    <a:cubicBezTo>
                      <a:pt x="5175258" y="114913"/>
                      <a:pt x="5273048" y="163173"/>
                      <a:pt x="5347978" y="114913"/>
                    </a:cubicBezTo>
                    <a:cubicBezTo>
                      <a:pt x="5406398" y="102213"/>
                      <a:pt x="5424178" y="48873"/>
                      <a:pt x="5424178" y="48873"/>
                    </a:cubicBezTo>
                    <a:cubicBezTo>
                      <a:pt x="5285748" y="70463"/>
                      <a:pt x="5161288" y="47603"/>
                      <a:pt x="5021588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sp>
          <p:nvSpPr>
            <p:cNvPr name="Freeform 37" id="37"/>
            <p:cNvSpPr/>
            <p:nvPr/>
          </p:nvSpPr>
          <p:spPr>
            <a:xfrm flipH="false" flipV="false" rot="913050">
              <a:off x="33945" y="72708"/>
              <a:ext cx="298518" cy="298518"/>
            </a:xfrm>
            <a:custGeom>
              <a:avLst/>
              <a:gdLst/>
              <a:ahLst/>
              <a:cxnLst/>
              <a:rect r="r" b="b" t="t" l="l"/>
              <a:pathLst>
                <a:path h="298518" w="298518">
                  <a:moveTo>
                    <a:pt x="0" y="0"/>
                  </a:moveTo>
                  <a:lnTo>
                    <a:pt x="298518" y="0"/>
                  </a:lnTo>
                  <a:lnTo>
                    <a:pt x="298518" y="298519"/>
                  </a:lnTo>
                  <a:lnTo>
                    <a:pt x="0" y="29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415492" y="19050"/>
              <a:ext cx="1596977" cy="417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370"/>
                </a:lnSpc>
                <a:spcBef>
                  <a:spcPct val="0"/>
                </a:spcBef>
              </a:pPr>
              <a:r>
                <a:rPr lang="en-US" sz="2155" u="none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ВТОРНИК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302839" y="5626235"/>
            <a:ext cx="1819471" cy="396680"/>
            <a:chOff x="0" y="0"/>
            <a:chExt cx="2425962" cy="528907"/>
          </a:xfrm>
        </p:grpSpPr>
        <p:grpSp>
          <p:nvGrpSpPr>
            <p:cNvPr name="Group 40" id="40"/>
            <p:cNvGrpSpPr/>
            <p:nvPr/>
          </p:nvGrpSpPr>
          <p:grpSpPr>
            <a:xfrm rot="0">
              <a:off x="435641" y="436445"/>
              <a:ext cx="1832182" cy="92462"/>
              <a:chOff x="0" y="0"/>
              <a:chExt cx="7046409" cy="355600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92710" y="34947"/>
                <a:ext cx="6914329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6914329">
                    <a:moveTo>
                      <a:pt x="6511740" y="19663"/>
                    </a:moveTo>
                    <a:cubicBezTo>
                      <a:pt x="6464749" y="23473"/>
                      <a:pt x="6403790" y="32363"/>
                      <a:pt x="6360610" y="23473"/>
                    </a:cubicBezTo>
                    <a:cubicBezTo>
                      <a:pt x="6178999" y="28553"/>
                      <a:pt x="5997390" y="-13357"/>
                      <a:pt x="5811970" y="4423"/>
                    </a:cubicBezTo>
                    <a:cubicBezTo>
                      <a:pt x="5822130" y="10773"/>
                      <a:pt x="5811970" y="20933"/>
                      <a:pt x="5801810" y="24743"/>
                    </a:cubicBezTo>
                    <a:lnTo>
                      <a:pt x="5799270" y="18393"/>
                    </a:lnTo>
                    <a:lnTo>
                      <a:pt x="5785299" y="31093"/>
                    </a:lnTo>
                    <a:cubicBezTo>
                      <a:pt x="5771330" y="32363"/>
                      <a:pt x="5777680" y="15853"/>
                      <a:pt x="5789110" y="13313"/>
                    </a:cubicBezTo>
                    <a:cubicBezTo>
                      <a:pt x="5715449" y="13313"/>
                      <a:pt x="5649410" y="19663"/>
                      <a:pt x="5577020" y="15853"/>
                    </a:cubicBezTo>
                    <a:cubicBezTo>
                      <a:pt x="5571940" y="36173"/>
                      <a:pt x="5540190" y="17123"/>
                      <a:pt x="5537649" y="37443"/>
                    </a:cubicBezTo>
                    <a:cubicBezTo>
                      <a:pt x="5533840" y="33633"/>
                      <a:pt x="5537649" y="32363"/>
                      <a:pt x="5538920" y="28553"/>
                    </a:cubicBezTo>
                    <a:cubicBezTo>
                      <a:pt x="5524949" y="31093"/>
                      <a:pt x="5514790" y="33633"/>
                      <a:pt x="5505899" y="34903"/>
                    </a:cubicBezTo>
                    <a:cubicBezTo>
                      <a:pt x="5479602" y="37443"/>
                      <a:pt x="5465680" y="32363"/>
                      <a:pt x="5425461" y="14583"/>
                    </a:cubicBezTo>
                    <a:cubicBezTo>
                      <a:pt x="5188784" y="-1927"/>
                      <a:pt x="4961390" y="12043"/>
                      <a:pt x="4729355" y="5693"/>
                    </a:cubicBezTo>
                    <a:cubicBezTo>
                      <a:pt x="4494225" y="9503"/>
                      <a:pt x="4262190" y="27283"/>
                      <a:pt x="4020873" y="32363"/>
                    </a:cubicBezTo>
                    <a:cubicBezTo>
                      <a:pt x="3983747" y="64113"/>
                      <a:pt x="3932700" y="48873"/>
                      <a:pt x="3889386" y="76813"/>
                    </a:cubicBezTo>
                    <a:lnTo>
                      <a:pt x="3892480" y="66653"/>
                    </a:lnTo>
                    <a:cubicBezTo>
                      <a:pt x="3855355" y="80623"/>
                      <a:pt x="3846073" y="64113"/>
                      <a:pt x="3798119" y="52683"/>
                    </a:cubicBezTo>
                    <a:cubicBezTo>
                      <a:pt x="3798119" y="64113"/>
                      <a:pt x="3779557" y="55223"/>
                      <a:pt x="3787291" y="74273"/>
                    </a:cubicBezTo>
                    <a:cubicBezTo>
                      <a:pt x="3770275" y="89513"/>
                      <a:pt x="3757900" y="47603"/>
                      <a:pt x="3734696" y="56493"/>
                    </a:cubicBezTo>
                    <a:cubicBezTo>
                      <a:pt x="3733149" y="50143"/>
                      <a:pt x="3734696" y="67923"/>
                      <a:pt x="3730055" y="61573"/>
                    </a:cubicBezTo>
                    <a:cubicBezTo>
                      <a:pt x="3669727" y="84433"/>
                      <a:pt x="3742431" y="51413"/>
                      <a:pt x="3663539" y="33633"/>
                    </a:cubicBezTo>
                    <a:cubicBezTo>
                      <a:pt x="3555256" y="39983"/>
                      <a:pt x="3445426" y="59033"/>
                      <a:pt x="3341783" y="47603"/>
                    </a:cubicBezTo>
                    <a:cubicBezTo>
                      <a:pt x="3347971" y="46333"/>
                      <a:pt x="3351065" y="61573"/>
                      <a:pt x="3340236" y="61573"/>
                    </a:cubicBezTo>
                    <a:cubicBezTo>
                      <a:pt x="3329408" y="31093"/>
                      <a:pt x="3304657" y="69193"/>
                      <a:pt x="3286095" y="57763"/>
                    </a:cubicBezTo>
                    <a:cubicBezTo>
                      <a:pt x="3287641" y="51413"/>
                      <a:pt x="3296923" y="50143"/>
                      <a:pt x="3301564" y="46333"/>
                    </a:cubicBezTo>
                    <a:cubicBezTo>
                      <a:pt x="3255157" y="33633"/>
                      <a:pt x="3214937" y="52683"/>
                      <a:pt x="3171624" y="39983"/>
                    </a:cubicBezTo>
                    <a:cubicBezTo>
                      <a:pt x="3129857" y="52683"/>
                      <a:pt x="3078810" y="26013"/>
                      <a:pt x="3050966" y="41253"/>
                    </a:cubicBezTo>
                    <a:cubicBezTo>
                      <a:pt x="3057153" y="29823"/>
                      <a:pt x="3032403" y="32363"/>
                      <a:pt x="3023121" y="26013"/>
                    </a:cubicBezTo>
                    <a:cubicBezTo>
                      <a:pt x="2992183" y="61573"/>
                      <a:pt x="2939588" y="13313"/>
                      <a:pt x="2902463" y="37443"/>
                    </a:cubicBezTo>
                    <a:lnTo>
                      <a:pt x="2904010" y="31093"/>
                    </a:lnTo>
                    <a:cubicBezTo>
                      <a:pt x="2787992" y="33633"/>
                      <a:pt x="2662693" y="26013"/>
                      <a:pt x="2543582" y="42523"/>
                    </a:cubicBezTo>
                    <a:cubicBezTo>
                      <a:pt x="2475518" y="46333"/>
                      <a:pt x="2399720" y="14583"/>
                      <a:pt x="2325468" y="29823"/>
                    </a:cubicBezTo>
                    <a:cubicBezTo>
                      <a:pt x="2311546" y="34903"/>
                      <a:pt x="2322375" y="42523"/>
                      <a:pt x="2311546" y="45063"/>
                    </a:cubicBezTo>
                    <a:cubicBezTo>
                      <a:pt x="2292984" y="43793"/>
                      <a:pt x="2311546" y="33633"/>
                      <a:pt x="2303812" y="29823"/>
                    </a:cubicBezTo>
                    <a:cubicBezTo>
                      <a:pt x="2266686" y="43793"/>
                      <a:pt x="2218732" y="27283"/>
                      <a:pt x="2172325" y="27283"/>
                    </a:cubicBezTo>
                    <a:cubicBezTo>
                      <a:pt x="2166138" y="32363"/>
                      <a:pt x="2153762" y="34903"/>
                      <a:pt x="2158403" y="42523"/>
                    </a:cubicBezTo>
                    <a:cubicBezTo>
                      <a:pt x="2107355" y="18393"/>
                      <a:pt x="2037745" y="51413"/>
                      <a:pt x="1985150" y="32363"/>
                    </a:cubicBezTo>
                    <a:cubicBezTo>
                      <a:pt x="2003713" y="62843"/>
                      <a:pt x="1954212" y="48873"/>
                      <a:pt x="1935649" y="56493"/>
                    </a:cubicBezTo>
                    <a:cubicBezTo>
                      <a:pt x="1924821" y="55223"/>
                      <a:pt x="1924821" y="47603"/>
                      <a:pt x="1927915" y="41253"/>
                    </a:cubicBezTo>
                    <a:cubicBezTo>
                      <a:pt x="1889242" y="45063"/>
                      <a:pt x="1869132" y="46333"/>
                      <a:pt x="1821178" y="37443"/>
                    </a:cubicBezTo>
                    <a:cubicBezTo>
                      <a:pt x="1799522" y="41253"/>
                      <a:pt x="1793334" y="57763"/>
                      <a:pt x="1767037" y="52683"/>
                    </a:cubicBezTo>
                    <a:cubicBezTo>
                      <a:pt x="1751568" y="31093"/>
                      <a:pt x="1712895" y="51413"/>
                      <a:pt x="1688145" y="43793"/>
                    </a:cubicBezTo>
                    <a:cubicBezTo>
                      <a:pt x="1694332" y="61573"/>
                      <a:pt x="1661847" y="76813"/>
                      <a:pt x="1637097" y="69193"/>
                    </a:cubicBezTo>
                    <a:lnTo>
                      <a:pt x="1644831" y="43793"/>
                    </a:lnTo>
                    <a:cubicBezTo>
                      <a:pt x="1635550" y="45063"/>
                      <a:pt x="1626269" y="46333"/>
                      <a:pt x="1615440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20081" y="224133"/>
                      <a:pt x="1643284" y="225403"/>
                      <a:pt x="1678863" y="236833"/>
                    </a:cubicBezTo>
                    <a:cubicBezTo>
                      <a:pt x="1663394" y="231753"/>
                      <a:pt x="1678863" y="220323"/>
                      <a:pt x="1686598" y="219053"/>
                    </a:cubicBezTo>
                    <a:lnTo>
                      <a:pt x="1703613" y="236833"/>
                    </a:lnTo>
                    <a:cubicBezTo>
                      <a:pt x="1723723" y="246993"/>
                      <a:pt x="1751568" y="230483"/>
                      <a:pt x="1770130" y="220323"/>
                    </a:cubicBezTo>
                    <a:cubicBezTo>
                      <a:pt x="1773224" y="224133"/>
                      <a:pt x="1774771" y="229213"/>
                      <a:pt x="1774771" y="233023"/>
                    </a:cubicBezTo>
                    <a:cubicBezTo>
                      <a:pt x="1793334" y="244453"/>
                      <a:pt x="1793334" y="222863"/>
                      <a:pt x="1801068" y="219053"/>
                    </a:cubicBezTo>
                    <a:lnTo>
                      <a:pt x="1813444" y="231753"/>
                    </a:lnTo>
                    <a:lnTo>
                      <a:pt x="1816537" y="219053"/>
                    </a:lnTo>
                    <a:cubicBezTo>
                      <a:pt x="1835100" y="211433"/>
                      <a:pt x="1859851" y="215243"/>
                      <a:pt x="1856757" y="235563"/>
                    </a:cubicBezTo>
                    <a:cubicBezTo>
                      <a:pt x="1864491" y="231753"/>
                      <a:pt x="1870679" y="227943"/>
                      <a:pt x="1861397" y="221593"/>
                    </a:cubicBezTo>
                    <a:cubicBezTo>
                      <a:pt x="1879960" y="233023"/>
                      <a:pt x="1929461" y="233023"/>
                      <a:pt x="1961946" y="226673"/>
                    </a:cubicBezTo>
                    <a:cubicBezTo>
                      <a:pt x="1946477" y="221593"/>
                      <a:pt x="1948024" y="215243"/>
                      <a:pt x="1946477" y="202543"/>
                    </a:cubicBezTo>
                    <a:cubicBezTo>
                      <a:pt x="1963493" y="180953"/>
                      <a:pt x="1965040" y="206353"/>
                      <a:pt x="1978962" y="193653"/>
                    </a:cubicBezTo>
                    <a:cubicBezTo>
                      <a:pt x="1978962" y="201273"/>
                      <a:pt x="1994431" y="210163"/>
                      <a:pt x="1978962" y="215243"/>
                    </a:cubicBezTo>
                    <a:cubicBezTo>
                      <a:pt x="2022275" y="243183"/>
                      <a:pt x="2084152" y="220323"/>
                      <a:pt x="2139840" y="226673"/>
                    </a:cubicBezTo>
                    <a:cubicBezTo>
                      <a:pt x="2150668" y="222863"/>
                      <a:pt x="2147574" y="220323"/>
                      <a:pt x="2152215" y="213973"/>
                    </a:cubicBezTo>
                    <a:cubicBezTo>
                      <a:pt x="2187794" y="235563"/>
                      <a:pt x="2229560" y="212703"/>
                      <a:pt x="2266686" y="222863"/>
                    </a:cubicBezTo>
                    <a:cubicBezTo>
                      <a:pt x="2258951" y="213973"/>
                      <a:pt x="2269780" y="188573"/>
                      <a:pt x="2291436" y="187303"/>
                    </a:cubicBezTo>
                    <a:cubicBezTo>
                      <a:pt x="2314640" y="169523"/>
                      <a:pt x="2300718" y="212703"/>
                      <a:pt x="2320828" y="222863"/>
                    </a:cubicBezTo>
                    <a:cubicBezTo>
                      <a:pt x="2331656" y="213973"/>
                      <a:pt x="2350219" y="212703"/>
                      <a:pt x="2357953" y="213973"/>
                    </a:cubicBezTo>
                    <a:lnTo>
                      <a:pt x="2357953" y="216513"/>
                    </a:lnTo>
                    <a:cubicBezTo>
                      <a:pt x="2370328" y="206353"/>
                      <a:pt x="2390438" y="201273"/>
                      <a:pt x="2405907" y="210163"/>
                    </a:cubicBezTo>
                    <a:lnTo>
                      <a:pt x="2402813" y="211433"/>
                    </a:lnTo>
                    <a:cubicBezTo>
                      <a:pt x="2415188" y="212703"/>
                      <a:pt x="2429111" y="224133"/>
                      <a:pt x="2441486" y="222863"/>
                    </a:cubicBezTo>
                    <a:cubicBezTo>
                      <a:pt x="2447674" y="206353"/>
                      <a:pt x="2478612" y="216513"/>
                      <a:pt x="2486346" y="201273"/>
                    </a:cubicBezTo>
                    <a:cubicBezTo>
                      <a:pt x="2487893" y="202543"/>
                      <a:pt x="2486346" y="203813"/>
                      <a:pt x="2489440" y="207623"/>
                    </a:cubicBezTo>
                    <a:lnTo>
                      <a:pt x="2490987" y="193653"/>
                    </a:lnTo>
                    <a:lnTo>
                      <a:pt x="2515737" y="201273"/>
                    </a:lnTo>
                    <a:cubicBezTo>
                      <a:pt x="2509550" y="206353"/>
                      <a:pt x="2509550" y="212703"/>
                      <a:pt x="2501815" y="216513"/>
                    </a:cubicBezTo>
                    <a:cubicBezTo>
                      <a:pt x="2529659" y="226673"/>
                      <a:pt x="2511096" y="203813"/>
                      <a:pt x="2525019" y="196193"/>
                    </a:cubicBezTo>
                    <a:cubicBezTo>
                      <a:pt x="2543581" y="186033"/>
                      <a:pt x="2543581" y="200003"/>
                      <a:pt x="2551316" y="206353"/>
                    </a:cubicBezTo>
                    <a:cubicBezTo>
                      <a:pt x="2543581" y="213973"/>
                      <a:pt x="2537394" y="202543"/>
                      <a:pt x="2532753" y="205083"/>
                    </a:cubicBezTo>
                    <a:cubicBezTo>
                      <a:pt x="2521925" y="216513"/>
                      <a:pt x="2543581" y="210163"/>
                      <a:pt x="2545128" y="217783"/>
                    </a:cubicBezTo>
                    <a:cubicBezTo>
                      <a:pt x="2549769" y="217783"/>
                      <a:pt x="2551316" y="201273"/>
                      <a:pt x="2565238" y="203813"/>
                    </a:cubicBezTo>
                    <a:cubicBezTo>
                      <a:pt x="2577613" y="205083"/>
                      <a:pt x="2605457" y="201273"/>
                      <a:pt x="2602364" y="216513"/>
                    </a:cubicBezTo>
                    <a:cubicBezTo>
                      <a:pt x="2613192" y="208893"/>
                      <a:pt x="2624020" y="210163"/>
                      <a:pt x="2631755" y="202543"/>
                    </a:cubicBezTo>
                    <a:cubicBezTo>
                      <a:pt x="2622473" y="200003"/>
                      <a:pt x="2603910" y="196193"/>
                      <a:pt x="2602364" y="186033"/>
                    </a:cubicBezTo>
                    <a:cubicBezTo>
                      <a:pt x="2611645" y="183493"/>
                      <a:pt x="2628661" y="179683"/>
                      <a:pt x="2631755" y="186033"/>
                    </a:cubicBezTo>
                    <a:lnTo>
                      <a:pt x="2624020" y="189843"/>
                    </a:lnTo>
                    <a:cubicBezTo>
                      <a:pt x="2631755" y="186033"/>
                      <a:pt x="2656505" y="191113"/>
                      <a:pt x="2644130" y="175873"/>
                    </a:cubicBezTo>
                    <a:lnTo>
                      <a:pt x="2662693" y="196193"/>
                    </a:lnTo>
                    <a:cubicBezTo>
                      <a:pt x="2668881" y="184763"/>
                      <a:pt x="2687443" y="184763"/>
                      <a:pt x="2702912" y="182223"/>
                    </a:cubicBezTo>
                    <a:cubicBezTo>
                      <a:pt x="2702912" y="197463"/>
                      <a:pt x="2692084" y="215243"/>
                      <a:pt x="2719928" y="219053"/>
                    </a:cubicBezTo>
                    <a:lnTo>
                      <a:pt x="2744679" y="202543"/>
                    </a:lnTo>
                    <a:cubicBezTo>
                      <a:pt x="2757054" y="201273"/>
                      <a:pt x="2760148" y="205083"/>
                      <a:pt x="2758601" y="213973"/>
                    </a:cubicBezTo>
                    <a:cubicBezTo>
                      <a:pt x="2801914" y="222863"/>
                      <a:pt x="2803461" y="170793"/>
                      <a:pt x="2837493" y="184763"/>
                    </a:cubicBezTo>
                    <a:cubicBezTo>
                      <a:pt x="2823571" y="203813"/>
                      <a:pt x="2834399" y="205083"/>
                      <a:pt x="2849868" y="210163"/>
                    </a:cubicBezTo>
                    <a:cubicBezTo>
                      <a:pt x="2849868" y="207623"/>
                      <a:pt x="2851415" y="201273"/>
                      <a:pt x="2857603" y="200003"/>
                    </a:cubicBezTo>
                    <a:cubicBezTo>
                      <a:pt x="2852962" y="191113"/>
                      <a:pt x="2848321" y="212703"/>
                      <a:pt x="2835946" y="200003"/>
                    </a:cubicBezTo>
                    <a:cubicBezTo>
                      <a:pt x="2832852" y="188573"/>
                      <a:pt x="2849868" y="192383"/>
                      <a:pt x="2857603" y="188573"/>
                    </a:cubicBezTo>
                    <a:cubicBezTo>
                      <a:pt x="2888541" y="229213"/>
                      <a:pt x="2959698" y="198733"/>
                      <a:pt x="3009199" y="217783"/>
                    </a:cubicBezTo>
                    <a:cubicBezTo>
                      <a:pt x="3006105" y="194923"/>
                      <a:pt x="3030856" y="211433"/>
                      <a:pt x="3041684" y="202543"/>
                    </a:cubicBezTo>
                    <a:cubicBezTo>
                      <a:pt x="3038590" y="226673"/>
                      <a:pt x="3069528" y="198733"/>
                      <a:pt x="3083450" y="212703"/>
                    </a:cubicBezTo>
                    <a:lnTo>
                      <a:pt x="3077263" y="193653"/>
                    </a:lnTo>
                    <a:cubicBezTo>
                      <a:pt x="3108201" y="207623"/>
                      <a:pt x="3126763" y="158093"/>
                      <a:pt x="3145326" y="186033"/>
                    </a:cubicBezTo>
                    <a:cubicBezTo>
                      <a:pt x="3162342" y="193653"/>
                      <a:pt x="3139139" y="202543"/>
                      <a:pt x="3132951" y="206353"/>
                    </a:cubicBezTo>
                    <a:cubicBezTo>
                      <a:pt x="3156155" y="231753"/>
                      <a:pt x="3196374" y="186033"/>
                      <a:pt x="3214937" y="213973"/>
                    </a:cubicBezTo>
                    <a:cubicBezTo>
                      <a:pt x="3216484" y="205083"/>
                      <a:pt x="3210297" y="189843"/>
                      <a:pt x="3230406" y="180953"/>
                    </a:cubicBezTo>
                    <a:cubicBezTo>
                      <a:pt x="3247422" y="191113"/>
                      <a:pt x="3279907" y="203813"/>
                      <a:pt x="3276813" y="207623"/>
                    </a:cubicBezTo>
                    <a:cubicBezTo>
                      <a:pt x="3290735" y="202543"/>
                      <a:pt x="3293829" y="196193"/>
                      <a:pt x="3309298" y="203813"/>
                    </a:cubicBezTo>
                    <a:cubicBezTo>
                      <a:pt x="3307751" y="210163"/>
                      <a:pt x="3301563" y="210163"/>
                      <a:pt x="3296923" y="213973"/>
                    </a:cubicBezTo>
                    <a:cubicBezTo>
                      <a:pt x="3320126" y="220323"/>
                      <a:pt x="3340236" y="210163"/>
                      <a:pt x="3360346" y="201273"/>
                    </a:cubicBezTo>
                    <a:cubicBezTo>
                      <a:pt x="3372721" y="219053"/>
                      <a:pt x="3414488" y="210163"/>
                      <a:pt x="3442332" y="220323"/>
                    </a:cubicBezTo>
                    <a:cubicBezTo>
                      <a:pt x="3457801" y="198733"/>
                      <a:pt x="3485645" y="229213"/>
                      <a:pt x="3488739" y="201273"/>
                    </a:cubicBezTo>
                    <a:cubicBezTo>
                      <a:pt x="3488739" y="203813"/>
                      <a:pt x="3491832" y="207623"/>
                      <a:pt x="3493379" y="210163"/>
                    </a:cubicBezTo>
                    <a:cubicBezTo>
                      <a:pt x="3504208" y="202543"/>
                      <a:pt x="3511942" y="183493"/>
                      <a:pt x="3524317" y="182223"/>
                    </a:cubicBezTo>
                    <a:lnTo>
                      <a:pt x="3519677" y="201273"/>
                    </a:lnTo>
                    <a:cubicBezTo>
                      <a:pt x="3516583" y="222863"/>
                      <a:pt x="3550615" y="208893"/>
                      <a:pt x="3558349" y="215243"/>
                    </a:cubicBezTo>
                    <a:cubicBezTo>
                      <a:pt x="3550615" y="202543"/>
                      <a:pt x="3573819" y="216513"/>
                      <a:pt x="3575365" y="203813"/>
                    </a:cubicBezTo>
                    <a:lnTo>
                      <a:pt x="3590835" y="197463"/>
                    </a:lnTo>
                    <a:cubicBezTo>
                      <a:pt x="3615585" y="192383"/>
                      <a:pt x="3593928" y="188573"/>
                      <a:pt x="3623319" y="186033"/>
                    </a:cubicBezTo>
                    <a:cubicBezTo>
                      <a:pt x="3640335" y="184763"/>
                      <a:pt x="3629507" y="207623"/>
                      <a:pt x="3623319" y="205083"/>
                    </a:cubicBezTo>
                    <a:cubicBezTo>
                      <a:pt x="3637241" y="215243"/>
                      <a:pt x="3652711" y="208893"/>
                      <a:pt x="3666633" y="205083"/>
                    </a:cubicBezTo>
                    <a:cubicBezTo>
                      <a:pt x="3660445" y="205083"/>
                      <a:pt x="3658898" y="203813"/>
                      <a:pt x="3665085" y="200003"/>
                    </a:cubicBezTo>
                    <a:cubicBezTo>
                      <a:pt x="3665085" y="202543"/>
                      <a:pt x="3666633" y="203813"/>
                      <a:pt x="3668179" y="205083"/>
                    </a:cubicBezTo>
                    <a:cubicBezTo>
                      <a:pt x="3674367" y="203813"/>
                      <a:pt x="3679007" y="202543"/>
                      <a:pt x="3685195" y="202543"/>
                    </a:cubicBezTo>
                    <a:lnTo>
                      <a:pt x="3685195" y="203813"/>
                    </a:lnTo>
                    <a:cubicBezTo>
                      <a:pt x="3692929" y="202543"/>
                      <a:pt x="3700664" y="201273"/>
                      <a:pt x="3706852" y="200003"/>
                    </a:cubicBezTo>
                    <a:cubicBezTo>
                      <a:pt x="3711493" y="198733"/>
                      <a:pt x="3714587" y="197463"/>
                      <a:pt x="3717680" y="197463"/>
                    </a:cubicBezTo>
                    <a:cubicBezTo>
                      <a:pt x="3726962" y="196193"/>
                      <a:pt x="3730055" y="196193"/>
                      <a:pt x="3720774" y="200003"/>
                    </a:cubicBezTo>
                    <a:cubicBezTo>
                      <a:pt x="3719227" y="198733"/>
                      <a:pt x="3719227" y="197463"/>
                      <a:pt x="3717680" y="197463"/>
                    </a:cubicBezTo>
                    <a:cubicBezTo>
                      <a:pt x="3714587" y="197463"/>
                      <a:pt x="3711493" y="198733"/>
                      <a:pt x="3706852" y="200003"/>
                    </a:cubicBezTo>
                    <a:cubicBezTo>
                      <a:pt x="3700664" y="202543"/>
                      <a:pt x="3694477" y="207623"/>
                      <a:pt x="3689836" y="208893"/>
                    </a:cubicBezTo>
                    <a:cubicBezTo>
                      <a:pt x="3694477" y="208893"/>
                      <a:pt x="3699117" y="210163"/>
                      <a:pt x="3702211" y="212703"/>
                    </a:cubicBezTo>
                    <a:lnTo>
                      <a:pt x="3697571" y="226673"/>
                    </a:lnTo>
                    <a:cubicBezTo>
                      <a:pt x="3708399" y="227943"/>
                      <a:pt x="3736243" y="211433"/>
                      <a:pt x="3736243" y="205083"/>
                    </a:cubicBezTo>
                    <a:cubicBezTo>
                      <a:pt x="3776463" y="217783"/>
                      <a:pt x="3844526" y="207623"/>
                      <a:pt x="3872370" y="198733"/>
                    </a:cubicBezTo>
                    <a:cubicBezTo>
                      <a:pt x="3873917" y="197463"/>
                      <a:pt x="3877011" y="196193"/>
                      <a:pt x="3880105" y="196193"/>
                    </a:cubicBezTo>
                    <a:cubicBezTo>
                      <a:pt x="3878558" y="197463"/>
                      <a:pt x="3875464" y="197463"/>
                      <a:pt x="3872370" y="198733"/>
                    </a:cubicBezTo>
                    <a:cubicBezTo>
                      <a:pt x="3867730" y="202543"/>
                      <a:pt x="3866183" y="206353"/>
                      <a:pt x="3872370" y="201273"/>
                    </a:cubicBezTo>
                    <a:cubicBezTo>
                      <a:pt x="3886292" y="198733"/>
                      <a:pt x="3901761" y="186033"/>
                      <a:pt x="3903308" y="194923"/>
                    </a:cubicBezTo>
                    <a:cubicBezTo>
                      <a:pt x="3917231" y="188573"/>
                      <a:pt x="3915684" y="205083"/>
                      <a:pt x="3937341" y="206353"/>
                    </a:cubicBezTo>
                    <a:cubicBezTo>
                      <a:pt x="3937341" y="208893"/>
                      <a:pt x="3938887" y="198733"/>
                      <a:pt x="3937341" y="194923"/>
                    </a:cubicBezTo>
                    <a:cubicBezTo>
                      <a:pt x="3935793" y="194923"/>
                      <a:pt x="3935793" y="193653"/>
                      <a:pt x="3934247" y="193653"/>
                    </a:cubicBezTo>
                    <a:cubicBezTo>
                      <a:pt x="3935793" y="193653"/>
                      <a:pt x="3937341" y="193653"/>
                      <a:pt x="3937341" y="194923"/>
                    </a:cubicBezTo>
                    <a:cubicBezTo>
                      <a:pt x="3972919" y="213973"/>
                      <a:pt x="4016233" y="180953"/>
                      <a:pt x="4057999" y="193653"/>
                    </a:cubicBezTo>
                    <a:lnTo>
                      <a:pt x="4059545" y="193653"/>
                    </a:lnTo>
                    <a:lnTo>
                      <a:pt x="4057999" y="193653"/>
                    </a:lnTo>
                    <a:cubicBezTo>
                      <a:pt x="4054905" y="194923"/>
                      <a:pt x="4050264" y="202543"/>
                      <a:pt x="4045623" y="207623"/>
                    </a:cubicBezTo>
                    <a:cubicBezTo>
                      <a:pt x="4078109" y="200003"/>
                      <a:pt x="4109047" y="194923"/>
                      <a:pt x="4138438" y="177143"/>
                    </a:cubicBezTo>
                    <a:cubicBezTo>
                      <a:pt x="4135344" y="183493"/>
                      <a:pt x="4136891" y="189843"/>
                      <a:pt x="4129156" y="193653"/>
                    </a:cubicBezTo>
                    <a:cubicBezTo>
                      <a:pt x="4152360" y="193653"/>
                      <a:pt x="4178657" y="189843"/>
                      <a:pt x="4189485" y="175873"/>
                    </a:cubicBezTo>
                    <a:cubicBezTo>
                      <a:pt x="4174016" y="169523"/>
                      <a:pt x="4187938" y="183493"/>
                      <a:pt x="4178657" y="183493"/>
                    </a:cubicBezTo>
                    <a:cubicBezTo>
                      <a:pt x="4161641" y="170793"/>
                      <a:pt x="4191032" y="156823"/>
                      <a:pt x="4206501" y="160633"/>
                    </a:cubicBezTo>
                    <a:lnTo>
                      <a:pt x="4206501" y="163173"/>
                    </a:lnTo>
                    <a:cubicBezTo>
                      <a:pt x="4229705" y="163173"/>
                      <a:pt x="4229705" y="154283"/>
                      <a:pt x="4252908" y="154283"/>
                    </a:cubicBezTo>
                    <a:cubicBezTo>
                      <a:pt x="4266830" y="161903"/>
                      <a:pt x="4240533" y="158093"/>
                      <a:pt x="4246721" y="166983"/>
                    </a:cubicBezTo>
                    <a:cubicBezTo>
                      <a:pt x="4251361" y="189843"/>
                      <a:pt x="4297769" y="182223"/>
                      <a:pt x="4302409" y="184763"/>
                    </a:cubicBezTo>
                    <a:cubicBezTo>
                      <a:pt x="4308597" y="179683"/>
                      <a:pt x="4316331" y="175873"/>
                      <a:pt x="4314785" y="169523"/>
                    </a:cubicBezTo>
                    <a:cubicBezTo>
                      <a:pt x="4331801" y="163173"/>
                      <a:pt x="4322519" y="183493"/>
                      <a:pt x="4334894" y="182223"/>
                    </a:cubicBezTo>
                    <a:lnTo>
                      <a:pt x="4382848" y="139043"/>
                    </a:lnTo>
                    <a:cubicBezTo>
                      <a:pt x="4382848" y="137773"/>
                      <a:pt x="4384395" y="136503"/>
                      <a:pt x="4385942" y="136503"/>
                    </a:cubicBezTo>
                    <a:lnTo>
                      <a:pt x="4382848" y="139043"/>
                    </a:lnTo>
                    <a:cubicBezTo>
                      <a:pt x="4381301" y="145393"/>
                      <a:pt x="4398317" y="158093"/>
                      <a:pt x="4384395" y="166983"/>
                    </a:cubicBezTo>
                    <a:cubicBezTo>
                      <a:pt x="4421521" y="164443"/>
                      <a:pt x="4441631" y="136503"/>
                      <a:pt x="4464834" y="122533"/>
                    </a:cubicBezTo>
                    <a:cubicBezTo>
                      <a:pt x="4475662" y="126343"/>
                      <a:pt x="4511241" y="117453"/>
                      <a:pt x="4523616" y="116183"/>
                    </a:cubicBezTo>
                    <a:cubicBezTo>
                      <a:pt x="4529804" y="128883"/>
                      <a:pt x="4512788" y="114913"/>
                      <a:pt x="4509694" y="125073"/>
                    </a:cubicBezTo>
                    <a:lnTo>
                      <a:pt x="4528257" y="139043"/>
                    </a:lnTo>
                    <a:cubicBezTo>
                      <a:pt x="4503507" y="141583"/>
                      <a:pt x="4531351" y="160633"/>
                      <a:pt x="4517429" y="169523"/>
                    </a:cubicBezTo>
                    <a:cubicBezTo>
                      <a:pt x="4537538" y="161903"/>
                      <a:pt x="4583945" y="170793"/>
                      <a:pt x="4613336" y="174603"/>
                    </a:cubicBezTo>
                    <a:cubicBezTo>
                      <a:pt x="4593227" y="147933"/>
                      <a:pt x="4653556" y="161903"/>
                      <a:pt x="4652009" y="137773"/>
                    </a:cubicBezTo>
                    <a:cubicBezTo>
                      <a:pt x="4686041" y="133963"/>
                      <a:pt x="4669025" y="156823"/>
                      <a:pt x="4682947" y="161903"/>
                    </a:cubicBezTo>
                    <a:cubicBezTo>
                      <a:pt x="4718526" y="153013"/>
                      <a:pt x="4752558" y="159363"/>
                      <a:pt x="4785043" y="156823"/>
                    </a:cubicBezTo>
                    <a:cubicBezTo>
                      <a:pt x="4785043" y="156823"/>
                      <a:pt x="4785043" y="159363"/>
                      <a:pt x="4783496" y="161903"/>
                    </a:cubicBezTo>
                    <a:cubicBezTo>
                      <a:pt x="4812887" y="154283"/>
                      <a:pt x="4862388" y="161903"/>
                      <a:pt x="4891779" y="140313"/>
                    </a:cubicBezTo>
                    <a:cubicBezTo>
                      <a:pt x="4890232" y="145393"/>
                      <a:pt x="4893326" y="149203"/>
                      <a:pt x="4885592" y="153013"/>
                    </a:cubicBezTo>
                    <a:cubicBezTo>
                      <a:pt x="4918076" y="161903"/>
                      <a:pt x="4891779" y="122533"/>
                      <a:pt x="4928905" y="136503"/>
                    </a:cubicBezTo>
                    <a:lnTo>
                      <a:pt x="4919624" y="147933"/>
                    </a:lnTo>
                    <a:cubicBezTo>
                      <a:pt x="4942827" y="136503"/>
                      <a:pt x="4964484" y="158093"/>
                      <a:pt x="4990781" y="140313"/>
                    </a:cubicBezTo>
                    <a:cubicBezTo>
                      <a:pt x="4992328" y="146663"/>
                      <a:pt x="4986140" y="149203"/>
                      <a:pt x="4981500" y="151743"/>
                    </a:cubicBezTo>
                    <a:cubicBezTo>
                      <a:pt x="5006250" y="146663"/>
                      <a:pt x="5032547" y="149203"/>
                      <a:pt x="5052657" y="132693"/>
                    </a:cubicBezTo>
                    <a:cubicBezTo>
                      <a:pt x="5055751" y="140313"/>
                      <a:pt x="5052657" y="146663"/>
                      <a:pt x="5043376" y="151743"/>
                    </a:cubicBezTo>
                    <a:cubicBezTo>
                      <a:pt x="5066579" y="160633"/>
                      <a:pt x="5069673" y="130153"/>
                      <a:pt x="5091330" y="139043"/>
                    </a:cubicBezTo>
                    <a:cubicBezTo>
                      <a:pt x="5097517" y="140313"/>
                      <a:pt x="5109892" y="150473"/>
                      <a:pt x="5105252" y="150473"/>
                    </a:cubicBezTo>
                    <a:cubicBezTo>
                      <a:pt x="5116080" y="140313"/>
                      <a:pt x="5148565" y="140313"/>
                      <a:pt x="5160940" y="136503"/>
                    </a:cubicBezTo>
                    <a:cubicBezTo>
                      <a:pt x="5164034" y="144123"/>
                      <a:pt x="5173315" y="146663"/>
                      <a:pt x="5185690" y="154283"/>
                    </a:cubicBezTo>
                    <a:cubicBezTo>
                      <a:pt x="5290880" y="154283"/>
                      <a:pt x="5399163" y="156823"/>
                      <a:pt x="5504352" y="144123"/>
                    </a:cubicBezTo>
                    <a:cubicBezTo>
                      <a:pt x="5516059" y="142853"/>
                      <a:pt x="5528759" y="140313"/>
                      <a:pt x="5540190" y="137773"/>
                    </a:cubicBezTo>
                    <a:cubicBezTo>
                      <a:pt x="5556699" y="161903"/>
                      <a:pt x="5517329" y="153013"/>
                      <a:pt x="5527490" y="168253"/>
                    </a:cubicBezTo>
                    <a:cubicBezTo>
                      <a:pt x="5526220" y="147933"/>
                      <a:pt x="5543999" y="161903"/>
                      <a:pt x="5573209" y="155553"/>
                    </a:cubicBezTo>
                    <a:lnTo>
                      <a:pt x="5574479" y="158093"/>
                    </a:lnTo>
                    <a:cubicBezTo>
                      <a:pt x="5587179" y="154283"/>
                      <a:pt x="5594799" y="166983"/>
                      <a:pt x="5607499" y="160633"/>
                    </a:cubicBezTo>
                    <a:lnTo>
                      <a:pt x="5607499" y="155553"/>
                    </a:lnTo>
                    <a:cubicBezTo>
                      <a:pt x="5621470" y="142853"/>
                      <a:pt x="5639249" y="182223"/>
                      <a:pt x="5646870" y="155553"/>
                    </a:cubicBezTo>
                    <a:lnTo>
                      <a:pt x="5658299" y="169523"/>
                    </a:lnTo>
                    <a:cubicBezTo>
                      <a:pt x="5672270" y="146663"/>
                      <a:pt x="5681159" y="177143"/>
                      <a:pt x="5698940" y="156823"/>
                    </a:cubicBezTo>
                    <a:lnTo>
                      <a:pt x="5696399" y="160633"/>
                    </a:lnTo>
                    <a:cubicBezTo>
                      <a:pt x="5720529" y="170793"/>
                      <a:pt x="5745929" y="135233"/>
                      <a:pt x="5754820" y="154283"/>
                    </a:cubicBezTo>
                    <a:cubicBezTo>
                      <a:pt x="5775140" y="150473"/>
                      <a:pt x="5797999" y="146663"/>
                      <a:pt x="5801809" y="127613"/>
                    </a:cubicBezTo>
                    <a:cubicBezTo>
                      <a:pt x="5806890" y="133963"/>
                      <a:pt x="5803079" y="145393"/>
                      <a:pt x="5800540" y="151743"/>
                    </a:cubicBezTo>
                    <a:cubicBezTo>
                      <a:pt x="5876740" y="142853"/>
                      <a:pt x="5960559" y="146663"/>
                      <a:pt x="6027870" y="122533"/>
                    </a:cubicBezTo>
                    <a:cubicBezTo>
                      <a:pt x="6031679" y="126343"/>
                      <a:pt x="6026599" y="128883"/>
                      <a:pt x="6025329" y="133963"/>
                    </a:cubicBezTo>
                    <a:cubicBezTo>
                      <a:pt x="6067240" y="112373"/>
                      <a:pt x="6111690" y="156823"/>
                      <a:pt x="6142170" y="116183"/>
                    </a:cubicBezTo>
                    <a:lnTo>
                      <a:pt x="6153599" y="99673"/>
                    </a:lnTo>
                    <a:cubicBezTo>
                      <a:pt x="6163759" y="106023"/>
                      <a:pt x="6162490" y="118723"/>
                      <a:pt x="6170109" y="123803"/>
                    </a:cubicBezTo>
                    <a:cubicBezTo>
                      <a:pt x="6177729" y="112373"/>
                      <a:pt x="6208209" y="121263"/>
                      <a:pt x="6213290" y="106023"/>
                    </a:cubicBezTo>
                    <a:cubicBezTo>
                      <a:pt x="6218370" y="112373"/>
                      <a:pt x="6212020" y="114913"/>
                      <a:pt x="6212020" y="119993"/>
                    </a:cubicBezTo>
                    <a:cubicBezTo>
                      <a:pt x="6231070" y="123803"/>
                      <a:pt x="6253929" y="98403"/>
                      <a:pt x="6271709" y="103483"/>
                    </a:cubicBezTo>
                    <a:lnTo>
                      <a:pt x="6265359" y="111103"/>
                    </a:lnTo>
                    <a:cubicBezTo>
                      <a:pt x="6361879" y="140313"/>
                      <a:pt x="6485069" y="163173"/>
                      <a:pt x="6565079" y="125073"/>
                    </a:cubicBezTo>
                    <a:cubicBezTo>
                      <a:pt x="6586669" y="118723"/>
                      <a:pt x="6575240" y="146663"/>
                      <a:pt x="6584129" y="145393"/>
                    </a:cubicBezTo>
                    <a:cubicBezTo>
                      <a:pt x="6665409" y="114913"/>
                      <a:pt x="6763199" y="163173"/>
                      <a:pt x="6838129" y="114913"/>
                    </a:cubicBezTo>
                    <a:cubicBezTo>
                      <a:pt x="6896549" y="102213"/>
                      <a:pt x="6914329" y="48873"/>
                      <a:pt x="6914329" y="48873"/>
                    </a:cubicBezTo>
                    <a:cubicBezTo>
                      <a:pt x="6775899" y="70463"/>
                      <a:pt x="6651440" y="47603"/>
                      <a:pt x="6511740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sp>
          <p:nvSpPr>
            <p:cNvPr name="Freeform 42" id="42"/>
            <p:cNvSpPr/>
            <p:nvPr/>
          </p:nvSpPr>
          <p:spPr>
            <a:xfrm flipH="false" flipV="false" rot="913050">
              <a:off x="33945" y="72708"/>
              <a:ext cx="298518" cy="298518"/>
            </a:xfrm>
            <a:custGeom>
              <a:avLst/>
              <a:gdLst/>
              <a:ahLst/>
              <a:cxnLst/>
              <a:rect r="r" b="b" t="t" l="l"/>
              <a:pathLst>
                <a:path h="298518" w="298518">
                  <a:moveTo>
                    <a:pt x="0" y="0"/>
                  </a:moveTo>
                  <a:lnTo>
                    <a:pt x="298518" y="0"/>
                  </a:lnTo>
                  <a:lnTo>
                    <a:pt x="298518" y="298519"/>
                  </a:lnTo>
                  <a:lnTo>
                    <a:pt x="0" y="29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 rot="0">
              <a:off x="421147" y="19050"/>
              <a:ext cx="2004814" cy="417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370"/>
                </a:lnSpc>
                <a:spcBef>
                  <a:spcPct val="0"/>
                </a:spcBef>
              </a:pPr>
              <a:r>
                <a:rPr lang="en-US" sz="2155" u="none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СРЕДА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302839" y="6996919"/>
            <a:ext cx="1700867" cy="382995"/>
            <a:chOff x="0" y="0"/>
            <a:chExt cx="2267823" cy="510660"/>
          </a:xfrm>
        </p:grpSpPr>
        <p:grpSp>
          <p:nvGrpSpPr>
            <p:cNvPr name="Group 45" id="45"/>
            <p:cNvGrpSpPr/>
            <p:nvPr/>
          </p:nvGrpSpPr>
          <p:grpSpPr>
            <a:xfrm rot="0">
              <a:off x="435641" y="418198"/>
              <a:ext cx="1582483" cy="92462"/>
              <a:chOff x="0" y="0"/>
              <a:chExt cx="6086091" cy="355600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92710" y="34947"/>
                <a:ext cx="5954010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5954010">
                    <a:moveTo>
                      <a:pt x="5551421" y="19663"/>
                    </a:moveTo>
                    <a:cubicBezTo>
                      <a:pt x="5504431" y="23473"/>
                      <a:pt x="5443471" y="32363"/>
                      <a:pt x="5400291" y="23473"/>
                    </a:cubicBezTo>
                    <a:cubicBezTo>
                      <a:pt x="5218681" y="28553"/>
                      <a:pt x="5037071" y="-13357"/>
                      <a:pt x="4851651" y="4423"/>
                    </a:cubicBezTo>
                    <a:cubicBezTo>
                      <a:pt x="4861811" y="10773"/>
                      <a:pt x="4851651" y="20933"/>
                      <a:pt x="4841491" y="24743"/>
                    </a:cubicBezTo>
                    <a:lnTo>
                      <a:pt x="4838951" y="18393"/>
                    </a:lnTo>
                    <a:lnTo>
                      <a:pt x="4824981" y="31093"/>
                    </a:lnTo>
                    <a:cubicBezTo>
                      <a:pt x="4811011" y="32363"/>
                      <a:pt x="4817361" y="15853"/>
                      <a:pt x="4828791" y="13313"/>
                    </a:cubicBezTo>
                    <a:cubicBezTo>
                      <a:pt x="4755131" y="13313"/>
                      <a:pt x="4689091" y="19663"/>
                      <a:pt x="4616701" y="15853"/>
                    </a:cubicBezTo>
                    <a:cubicBezTo>
                      <a:pt x="4611621" y="36173"/>
                      <a:pt x="4579871" y="17123"/>
                      <a:pt x="4577331" y="37443"/>
                    </a:cubicBezTo>
                    <a:cubicBezTo>
                      <a:pt x="4573521" y="33633"/>
                      <a:pt x="4577331" y="32363"/>
                      <a:pt x="4578601" y="28553"/>
                    </a:cubicBezTo>
                    <a:cubicBezTo>
                      <a:pt x="4564631" y="31093"/>
                      <a:pt x="4554471" y="33633"/>
                      <a:pt x="4545581" y="34903"/>
                    </a:cubicBezTo>
                    <a:cubicBezTo>
                      <a:pt x="4525775" y="37443"/>
                      <a:pt x="4515289" y="32363"/>
                      <a:pt x="4484997" y="14583"/>
                    </a:cubicBezTo>
                    <a:cubicBezTo>
                      <a:pt x="4306742" y="-1927"/>
                      <a:pt x="4135478" y="12043"/>
                      <a:pt x="3960718" y="5693"/>
                    </a:cubicBezTo>
                    <a:cubicBezTo>
                      <a:pt x="3783628" y="9503"/>
                      <a:pt x="3608868" y="27283"/>
                      <a:pt x="3427117" y="32363"/>
                    </a:cubicBezTo>
                    <a:cubicBezTo>
                      <a:pt x="3399156" y="64113"/>
                      <a:pt x="3360709" y="48873"/>
                      <a:pt x="3328087" y="76813"/>
                    </a:cubicBezTo>
                    <a:lnTo>
                      <a:pt x="3330417" y="66653"/>
                    </a:lnTo>
                    <a:cubicBezTo>
                      <a:pt x="3302456" y="80623"/>
                      <a:pt x="3295465" y="64113"/>
                      <a:pt x="3259348" y="52683"/>
                    </a:cubicBezTo>
                    <a:cubicBezTo>
                      <a:pt x="3259348" y="64113"/>
                      <a:pt x="3245367" y="55223"/>
                      <a:pt x="3251193" y="74273"/>
                    </a:cubicBezTo>
                    <a:cubicBezTo>
                      <a:pt x="3238377" y="89513"/>
                      <a:pt x="3229056" y="47603"/>
                      <a:pt x="3211580" y="56493"/>
                    </a:cubicBezTo>
                    <a:cubicBezTo>
                      <a:pt x="3210416" y="50143"/>
                      <a:pt x="3211580" y="67923"/>
                      <a:pt x="3208085" y="61573"/>
                    </a:cubicBezTo>
                    <a:cubicBezTo>
                      <a:pt x="3162647" y="84433"/>
                      <a:pt x="3217405" y="51413"/>
                      <a:pt x="3157988" y="33633"/>
                    </a:cubicBezTo>
                    <a:cubicBezTo>
                      <a:pt x="3076433" y="39983"/>
                      <a:pt x="2993713" y="59033"/>
                      <a:pt x="2915654" y="47603"/>
                    </a:cubicBezTo>
                    <a:cubicBezTo>
                      <a:pt x="2920314" y="46333"/>
                      <a:pt x="2922644" y="61573"/>
                      <a:pt x="2914489" y="61573"/>
                    </a:cubicBezTo>
                    <a:cubicBezTo>
                      <a:pt x="2906333" y="31093"/>
                      <a:pt x="2887692" y="69193"/>
                      <a:pt x="2873711" y="57763"/>
                    </a:cubicBezTo>
                    <a:cubicBezTo>
                      <a:pt x="2874876" y="51413"/>
                      <a:pt x="2881867" y="50143"/>
                      <a:pt x="2885362" y="46333"/>
                    </a:cubicBezTo>
                    <a:cubicBezTo>
                      <a:pt x="2850410" y="33633"/>
                      <a:pt x="2820118" y="52683"/>
                      <a:pt x="2787497" y="39983"/>
                    </a:cubicBezTo>
                    <a:cubicBezTo>
                      <a:pt x="2756040" y="52683"/>
                      <a:pt x="2717592" y="26013"/>
                      <a:pt x="2696621" y="41253"/>
                    </a:cubicBezTo>
                    <a:cubicBezTo>
                      <a:pt x="2701281" y="29823"/>
                      <a:pt x="2682640" y="32363"/>
                      <a:pt x="2675650" y="26013"/>
                    </a:cubicBezTo>
                    <a:cubicBezTo>
                      <a:pt x="2652349" y="61573"/>
                      <a:pt x="2612736" y="13313"/>
                      <a:pt x="2584775" y="37443"/>
                    </a:cubicBezTo>
                    <a:lnTo>
                      <a:pt x="2585940" y="31093"/>
                    </a:lnTo>
                    <a:cubicBezTo>
                      <a:pt x="2498560" y="33633"/>
                      <a:pt x="2404190" y="26013"/>
                      <a:pt x="2314480" y="42523"/>
                    </a:cubicBezTo>
                    <a:cubicBezTo>
                      <a:pt x="2263217" y="46333"/>
                      <a:pt x="2206129" y="14583"/>
                      <a:pt x="2150205" y="29823"/>
                    </a:cubicBezTo>
                    <a:cubicBezTo>
                      <a:pt x="2139720" y="34903"/>
                      <a:pt x="2147875" y="42523"/>
                      <a:pt x="2139720" y="45063"/>
                    </a:cubicBezTo>
                    <a:cubicBezTo>
                      <a:pt x="2125739" y="43793"/>
                      <a:pt x="2139720" y="33633"/>
                      <a:pt x="2133894" y="29823"/>
                    </a:cubicBezTo>
                    <a:cubicBezTo>
                      <a:pt x="2105933" y="43793"/>
                      <a:pt x="2069816" y="27283"/>
                      <a:pt x="2034864" y="27283"/>
                    </a:cubicBezTo>
                    <a:cubicBezTo>
                      <a:pt x="2030204" y="32363"/>
                      <a:pt x="2020883" y="34903"/>
                      <a:pt x="2024378" y="42523"/>
                    </a:cubicBezTo>
                    <a:cubicBezTo>
                      <a:pt x="1985931" y="18393"/>
                      <a:pt x="1933503" y="51413"/>
                      <a:pt x="1893891" y="32363"/>
                    </a:cubicBezTo>
                    <a:cubicBezTo>
                      <a:pt x="1907872" y="62843"/>
                      <a:pt x="1870590" y="48873"/>
                      <a:pt x="1856609" y="56493"/>
                    </a:cubicBezTo>
                    <a:cubicBezTo>
                      <a:pt x="1848453" y="55223"/>
                      <a:pt x="1848453" y="47603"/>
                      <a:pt x="1850783" y="41253"/>
                    </a:cubicBezTo>
                    <a:cubicBezTo>
                      <a:pt x="1821657" y="45063"/>
                      <a:pt x="1806511" y="46333"/>
                      <a:pt x="1770394" y="37443"/>
                    </a:cubicBezTo>
                    <a:cubicBezTo>
                      <a:pt x="1754083" y="41253"/>
                      <a:pt x="1749423" y="57763"/>
                      <a:pt x="1729617" y="52683"/>
                    </a:cubicBezTo>
                    <a:cubicBezTo>
                      <a:pt x="1717966" y="31093"/>
                      <a:pt x="1688839" y="51413"/>
                      <a:pt x="1670198" y="43793"/>
                    </a:cubicBezTo>
                    <a:cubicBezTo>
                      <a:pt x="1674859" y="61573"/>
                      <a:pt x="1650392" y="76813"/>
                      <a:pt x="1631751" y="69193"/>
                    </a:cubicBezTo>
                    <a:lnTo>
                      <a:pt x="1637576" y="43793"/>
                    </a:lnTo>
                    <a:cubicBezTo>
                      <a:pt x="1630586" y="45063"/>
                      <a:pt x="1623596" y="46333"/>
                      <a:pt x="1615440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18935" y="224133"/>
                      <a:pt x="1636411" y="225403"/>
                      <a:pt x="1663208" y="236833"/>
                    </a:cubicBezTo>
                    <a:cubicBezTo>
                      <a:pt x="1651557" y="231753"/>
                      <a:pt x="1663208" y="220323"/>
                      <a:pt x="1669033" y="219053"/>
                    </a:cubicBezTo>
                    <a:lnTo>
                      <a:pt x="1681849" y="236833"/>
                    </a:lnTo>
                    <a:cubicBezTo>
                      <a:pt x="1696995" y="246993"/>
                      <a:pt x="1717966" y="230483"/>
                      <a:pt x="1731947" y="220323"/>
                    </a:cubicBezTo>
                    <a:cubicBezTo>
                      <a:pt x="1734277" y="224133"/>
                      <a:pt x="1735442" y="229213"/>
                      <a:pt x="1735442" y="233023"/>
                    </a:cubicBezTo>
                    <a:cubicBezTo>
                      <a:pt x="1749423" y="244453"/>
                      <a:pt x="1749423" y="222863"/>
                      <a:pt x="1755248" y="219053"/>
                    </a:cubicBezTo>
                    <a:lnTo>
                      <a:pt x="1764568" y="231753"/>
                    </a:lnTo>
                    <a:lnTo>
                      <a:pt x="1766899" y="219053"/>
                    </a:lnTo>
                    <a:cubicBezTo>
                      <a:pt x="1780879" y="211433"/>
                      <a:pt x="1799520" y="215243"/>
                      <a:pt x="1797190" y="235563"/>
                    </a:cubicBezTo>
                    <a:cubicBezTo>
                      <a:pt x="1803016" y="231753"/>
                      <a:pt x="1807676" y="227943"/>
                      <a:pt x="1800685" y="221593"/>
                    </a:cubicBezTo>
                    <a:cubicBezTo>
                      <a:pt x="1814666" y="233023"/>
                      <a:pt x="1851948" y="233023"/>
                      <a:pt x="1876415" y="226673"/>
                    </a:cubicBezTo>
                    <a:cubicBezTo>
                      <a:pt x="1864764" y="221593"/>
                      <a:pt x="1865929" y="215243"/>
                      <a:pt x="1864764" y="202543"/>
                    </a:cubicBezTo>
                    <a:cubicBezTo>
                      <a:pt x="1877580" y="180953"/>
                      <a:pt x="1878745" y="206353"/>
                      <a:pt x="1889230" y="193653"/>
                    </a:cubicBezTo>
                    <a:cubicBezTo>
                      <a:pt x="1889230" y="201273"/>
                      <a:pt x="1900881" y="210163"/>
                      <a:pt x="1889230" y="215243"/>
                    </a:cubicBezTo>
                    <a:cubicBezTo>
                      <a:pt x="1921852" y="243183"/>
                      <a:pt x="1968455" y="220323"/>
                      <a:pt x="2010397" y="226673"/>
                    </a:cubicBezTo>
                    <a:cubicBezTo>
                      <a:pt x="2018553" y="222863"/>
                      <a:pt x="2016223" y="220323"/>
                      <a:pt x="2019718" y="213973"/>
                    </a:cubicBezTo>
                    <a:cubicBezTo>
                      <a:pt x="2046514" y="235563"/>
                      <a:pt x="2077971" y="212703"/>
                      <a:pt x="2105933" y="222863"/>
                    </a:cubicBezTo>
                    <a:cubicBezTo>
                      <a:pt x="2100108" y="213973"/>
                      <a:pt x="2108263" y="188573"/>
                      <a:pt x="2124574" y="187303"/>
                    </a:cubicBezTo>
                    <a:cubicBezTo>
                      <a:pt x="2142050" y="169523"/>
                      <a:pt x="2131564" y="212703"/>
                      <a:pt x="2146710" y="222863"/>
                    </a:cubicBezTo>
                    <a:cubicBezTo>
                      <a:pt x="2154866" y="213973"/>
                      <a:pt x="2168846" y="212703"/>
                      <a:pt x="2174672" y="213973"/>
                    </a:cubicBezTo>
                    <a:lnTo>
                      <a:pt x="2174672" y="216513"/>
                    </a:lnTo>
                    <a:cubicBezTo>
                      <a:pt x="2183992" y="206353"/>
                      <a:pt x="2199138" y="201273"/>
                      <a:pt x="2210789" y="210163"/>
                    </a:cubicBezTo>
                    <a:lnTo>
                      <a:pt x="2208458" y="211433"/>
                    </a:lnTo>
                    <a:cubicBezTo>
                      <a:pt x="2217779" y="212703"/>
                      <a:pt x="2228265" y="224133"/>
                      <a:pt x="2237585" y="222863"/>
                    </a:cubicBezTo>
                    <a:cubicBezTo>
                      <a:pt x="2242246" y="206353"/>
                      <a:pt x="2265547" y="216513"/>
                      <a:pt x="2271372" y="201273"/>
                    </a:cubicBezTo>
                    <a:cubicBezTo>
                      <a:pt x="2272537" y="202543"/>
                      <a:pt x="2271372" y="203813"/>
                      <a:pt x="2273702" y="207623"/>
                    </a:cubicBezTo>
                    <a:lnTo>
                      <a:pt x="2274867" y="193653"/>
                    </a:lnTo>
                    <a:lnTo>
                      <a:pt x="2293508" y="201273"/>
                    </a:lnTo>
                    <a:cubicBezTo>
                      <a:pt x="2288848" y="206353"/>
                      <a:pt x="2288848" y="212703"/>
                      <a:pt x="2283023" y="216513"/>
                    </a:cubicBezTo>
                    <a:cubicBezTo>
                      <a:pt x="2303994" y="226673"/>
                      <a:pt x="2290013" y="203813"/>
                      <a:pt x="2300499" y="196193"/>
                    </a:cubicBezTo>
                    <a:cubicBezTo>
                      <a:pt x="2314480" y="186033"/>
                      <a:pt x="2314480" y="200003"/>
                      <a:pt x="2320305" y="206353"/>
                    </a:cubicBezTo>
                    <a:cubicBezTo>
                      <a:pt x="2314480" y="213973"/>
                      <a:pt x="2309819" y="202543"/>
                      <a:pt x="2306324" y="205083"/>
                    </a:cubicBezTo>
                    <a:cubicBezTo>
                      <a:pt x="2298169" y="216513"/>
                      <a:pt x="2314480" y="210163"/>
                      <a:pt x="2315645" y="217783"/>
                    </a:cubicBezTo>
                    <a:cubicBezTo>
                      <a:pt x="2319140" y="217783"/>
                      <a:pt x="2320305" y="201273"/>
                      <a:pt x="2330790" y="203813"/>
                    </a:cubicBezTo>
                    <a:cubicBezTo>
                      <a:pt x="2340111" y="205083"/>
                      <a:pt x="2361082" y="201273"/>
                      <a:pt x="2358752" y="216513"/>
                    </a:cubicBezTo>
                    <a:cubicBezTo>
                      <a:pt x="2366908" y="208893"/>
                      <a:pt x="2375063" y="210163"/>
                      <a:pt x="2380888" y="202543"/>
                    </a:cubicBezTo>
                    <a:cubicBezTo>
                      <a:pt x="2373898" y="200003"/>
                      <a:pt x="2359917" y="196193"/>
                      <a:pt x="2358752" y="186033"/>
                    </a:cubicBezTo>
                    <a:cubicBezTo>
                      <a:pt x="2365742" y="183493"/>
                      <a:pt x="2378558" y="179683"/>
                      <a:pt x="2380888" y="186033"/>
                    </a:cubicBezTo>
                    <a:lnTo>
                      <a:pt x="2375063" y="189843"/>
                    </a:lnTo>
                    <a:cubicBezTo>
                      <a:pt x="2380888" y="186033"/>
                      <a:pt x="2399529" y="191113"/>
                      <a:pt x="2390209" y="175873"/>
                    </a:cubicBezTo>
                    <a:lnTo>
                      <a:pt x="2404190" y="196193"/>
                    </a:lnTo>
                    <a:cubicBezTo>
                      <a:pt x="2408850" y="184763"/>
                      <a:pt x="2422831" y="184763"/>
                      <a:pt x="2434481" y="182223"/>
                    </a:cubicBezTo>
                    <a:cubicBezTo>
                      <a:pt x="2434481" y="197463"/>
                      <a:pt x="2426326" y="215243"/>
                      <a:pt x="2447297" y="219053"/>
                    </a:cubicBezTo>
                    <a:lnTo>
                      <a:pt x="2465938" y="202543"/>
                    </a:lnTo>
                    <a:cubicBezTo>
                      <a:pt x="2475259" y="201273"/>
                      <a:pt x="2477589" y="205083"/>
                      <a:pt x="2476424" y="213973"/>
                    </a:cubicBezTo>
                    <a:cubicBezTo>
                      <a:pt x="2509046" y="222863"/>
                      <a:pt x="2510211" y="170793"/>
                      <a:pt x="2535842" y="184763"/>
                    </a:cubicBezTo>
                    <a:cubicBezTo>
                      <a:pt x="2525357" y="203813"/>
                      <a:pt x="2533512" y="205083"/>
                      <a:pt x="2545163" y="210163"/>
                    </a:cubicBezTo>
                    <a:cubicBezTo>
                      <a:pt x="2545163" y="207623"/>
                      <a:pt x="2546328" y="201273"/>
                      <a:pt x="2550988" y="200003"/>
                    </a:cubicBezTo>
                    <a:cubicBezTo>
                      <a:pt x="2547493" y="191113"/>
                      <a:pt x="2543997" y="212703"/>
                      <a:pt x="2534677" y="200003"/>
                    </a:cubicBezTo>
                    <a:cubicBezTo>
                      <a:pt x="2532347" y="188573"/>
                      <a:pt x="2545163" y="192383"/>
                      <a:pt x="2550988" y="188573"/>
                    </a:cubicBezTo>
                    <a:cubicBezTo>
                      <a:pt x="2574289" y="229213"/>
                      <a:pt x="2627882" y="198733"/>
                      <a:pt x="2665164" y="217783"/>
                    </a:cubicBezTo>
                    <a:cubicBezTo>
                      <a:pt x="2662834" y="194923"/>
                      <a:pt x="2681475" y="211433"/>
                      <a:pt x="2689631" y="202543"/>
                    </a:cubicBezTo>
                    <a:cubicBezTo>
                      <a:pt x="2687301" y="226673"/>
                      <a:pt x="2710602" y="198733"/>
                      <a:pt x="2721087" y="212703"/>
                    </a:cubicBezTo>
                    <a:lnTo>
                      <a:pt x="2716427" y="193653"/>
                    </a:lnTo>
                    <a:cubicBezTo>
                      <a:pt x="2739729" y="207623"/>
                      <a:pt x="2753709" y="158093"/>
                      <a:pt x="2767690" y="186033"/>
                    </a:cubicBezTo>
                    <a:cubicBezTo>
                      <a:pt x="2780506" y="193653"/>
                      <a:pt x="2763030" y="202543"/>
                      <a:pt x="2758370" y="206353"/>
                    </a:cubicBezTo>
                    <a:cubicBezTo>
                      <a:pt x="2775846" y="231753"/>
                      <a:pt x="2806137" y="186033"/>
                      <a:pt x="2820118" y="213973"/>
                    </a:cubicBezTo>
                    <a:cubicBezTo>
                      <a:pt x="2821283" y="205083"/>
                      <a:pt x="2816623" y="189843"/>
                      <a:pt x="2831769" y="180953"/>
                    </a:cubicBezTo>
                    <a:cubicBezTo>
                      <a:pt x="2844585" y="191113"/>
                      <a:pt x="2869051" y="203813"/>
                      <a:pt x="2866721" y="207623"/>
                    </a:cubicBezTo>
                    <a:cubicBezTo>
                      <a:pt x="2877206" y="202543"/>
                      <a:pt x="2879536" y="196193"/>
                      <a:pt x="2891187" y="203813"/>
                    </a:cubicBezTo>
                    <a:cubicBezTo>
                      <a:pt x="2890022" y="210163"/>
                      <a:pt x="2885362" y="210163"/>
                      <a:pt x="2881867" y="213973"/>
                    </a:cubicBezTo>
                    <a:cubicBezTo>
                      <a:pt x="2899342" y="220323"/>
                      <a:pt x="2914488" y="210163"/>
                      <a:pt x="2929634" y="201273"/>
                    </a:cubicBezTo>
                    <a:cubicBezTo>
                      <a:pt x="2938955" y="219053"/>
                      <a:pt x="2970412" y="210163"/>
                      <a:pt x="2991383" y="220323"/>
                    </a:cubicBezTo>
                    <a:cubicBezTo>
                      <a:pt x="3003034" y="198733"/>
                      <a:pt x="3024005" y="229213"/>
                      <a:pt x="3026335" y="201273"/>
                    </a:cubicBezTo>
                    <a:cubicBezTo>
                      <a:pt x="3026335" y="203813"/>
                      <a:pt x="3028665" y="207623"/>
                      <a:pt x="3029830" y="210163"/>
                    </a:cubicBezTo>
                    <a:cubicBezTo>
                      <a:pt x="3037986" y="202543"/>
                      <a:pt x="3043811" y="183493"/>
                      <a:pt x="3053131" y="182223"/>
                    </a:cubicBezTo>
                    <a:lnTo>
                      <a:pt x="3049636" y="201273"/>
                    </a:lnTo>
                    <a:cubicBezTo>
                      <a:pt x="3047306" y="222863"/>
                      <a:pt x="3072937" y="208893"/>
                      <a:pt x="3078763" y="215243"/>
                    </a:cubicBezTo>
                    <a:cubicBezTo>
                      <a:pt x="3072937" y="202543"/>
                      <a:pt x="3090414" y="216513"/>
                      <a:pt x="3091579" y="203813"/>
                    </a:cubicBezTo>
                    <a:lnTo>
                      <a:pt x="3103229" y="197463"/>
                    </a:lnTo>
                    <a:cubicBezTo>
                      <a:pt x="3121870" y="192383"/>
                      <a:pt x="3105559" y="188573"/>
                      <a:pt x="3127695" y="186033"/>
                    </a:cubicBezTo>
                    <a:cubicBezTo>
                      <a:pt x="3140511" y="184763"/>
                      <a:pt x="3132356" y="207623"/>
                      <a:pt x="3127695" y="205083"/>
                    </a:cubicBezTo>
                    <a:cubicBezTo>
                      <a:pt x="3138181" y="215243"/>
                      <a:pt x="3149832" y="208893"/>
                      <a:pt x="3160317" y="205083"/>
                    </a:cubicBezTo>
                    <a:cubicBezTo>
                      <a:pt x="3155657" y="205083"/>
                      <a:pt x="3154492" y="203813"/>
                      <a:pt x="3159152" y="200003"/>
                    </a:cubicBezTo>
                    <a:cubicBezTo>
                      <a:pt x="3159152" y="202543"/>
                      <a:pt x="3160317" y="203813"/>
                      <a:pt x="3161482" y="205083"/>
                    </a:cubicBezTo>
                    <a:cubicBezTo>
                      <a:pt x="3166143" y="203813"/>
                      <a:pt x="3169638" y="202543"/>
                      <a:pt x="3174298" y="202543"/>
                    </a:cubicBezTo>
                    <a:lnTo>
                      <a:pt x="3174298" y="203813"/>
                    </a:lnTo>
                    <a:cubicBezTo>
                      <a:pt x="3180123" y="202543"/>
                      <a:pt x="3185949" y="201273"/>
                      <a:pt x="3190609" y="200003"/>
                    </a:cubicBezTo>
                    <a:cubicBezTo>
                      <a:pt x="3194104" y="198733"/>
                      <a:pt x="3196435" y="197463"/>
                      <a:pt x="3198764" y="197463"/>
                    </a:cubicBezTo>
                    <a:cubicBezTo>
                      <a:pt x="3205755" y="196193"/>
                      <a:pt x="3208085" y="196193"/>
                      <a:pt x="3201095" y="200003"/>
                    </a:cubicBezTo>
                    <a:cubicBezTo>
                      <a:pt x="3199930" y="198733"/>
                      <a:pt x="3199930" y="197463"/>
                      <a:pt x="3198764" y="197463"/>
                    </a:cubicBezTo>
                    <a:cubicBezTo>
                      <a:pt x="3196435" y="197463"/>
                      <a:pt x="3194104" y="198733"/>
                      <a:pt x="3190609" y="200003"/>
                    </a:cubicBezTo>
                    <a:cubicBezTo>
                      <a:pt x="3185949" y="202543"/>
                      <a:pt x="3181289" y="207623"/>
                      <a:pt x="3177793" y="208893"/>
                    </a:cubicBezTo>
                    <a:cubicBezTo>
                      <a:pt x="3181289" y="208893"/>
                      <a:pt x="3184784" y="210163"/>
                      <a:pt x="3187114" y="212703"/>
                    </a:cubicBezTo>
                    <a:lnTo>
                      <a:pt x="3183619" y="226673"/>
                    </a:lnTo>
                    <a:cubicBezTo>
                      <a:pt x="3191774" y="227943"/>
                      <a:pt x="3212745" y="211433"/>
                      <a:pt x="3212745" y="205083"/>
                    </a:cubicBezTo>
                    <a:cubicBezTo>
                      <a:pt x="3243037" y="217783"/>
                      <a:pt x="3294300" y="207623"/>
                      <a:pt x="3315271" y="198733"/>
                    </a:cubicBezTo>
                    <a:cubicBezTo>
                      <a:pt x="3316436" y="197463"/>
                      <a:pt x="3318766" y="196193"/>
                      <a:pt x="3321096" y="196193"/>
                    </a:cubicBezTo>
                    <a:cubicBezTo>
                      <a:pt x="3319931" y="197463"/>
                      <a:pt x="3317601" y="197463"/>
                      <a:pt x="3315271" y="198733"/>
                    </a:cubicBezTo>
                    <a:cubicBezTo>
                      <a:pt x="3311776" y="202543"/>
                      <a:pt x="3310611" y="206353"/>
                      <a:pt x="3315271" y="201273"/>
                    </a:cubicBezTo>
                    <a:cubicBezTo>
                      <a:pt x="3325757" y="198733"/>
                      <a:pt x="3337407" y="186033"/>
                      <a:pt x="3338572" y="194923"/>
                    </a:cubicBezTo>
                    <a:cubicBezTo>
                      <a:pt x="3349058" y="188573"/>
                      <a:pt x="3347893" y="205083"/>
                      <a:pt x="3364204" y="206353"/>
                    </a:cubicBezTo>
                    <a:cubicBezTo>
                      <a:pt x="3364204" y="208893"/>
                      <a:pt x="3365369" y="198733"/>
                      <a:pt x="3364204" y="194923"/>
                    </a:cubicBezTo>
                    <a:cubicBezTo>
                      <a:pt x="3363039" y="194923"/>
                      <a:pt x="3363039" y="193653"/>
                      <a:pt x="3361874" y="193653"/>
                    </a:cubicBezTo>
                    <a:cubicBezTo>
                      <a:pt x="3363039" y="193653"/>
                      <a:pt x="3364204" y="193653"/>
                      <a:pt x="3364204" y="194923"/>
                    </a:cubicBezTo>
                    <a:cubicBezTo>
                      <a:pt x="3391000" y="213973"/>
                      <a:pt x="3423622" y="180953"/>
                      <a:pt x="3455079" y="193653"/>
                    </a:cubicBezTo>
                    <a:lnTo>
                      <a:pt x="3456244" y="193653"/>
                    </a:lnTo>
                    <a:lnTo>
                      <a:pt x="3455079" y="193653"/>
                    </a:lnTo>
                    <a:cubicBezTo>
                      <a:pt x="3452749" y="194923"/>
                      <a:pt x="3449254" y="202543"/>
                      <a:pt x="3445759" y="207623"/>
                    </a:cubicBezTo>
                    <a:cubicBezTo>
                      <a:pt x="3470225" y="200003"/>
                      <a:pt x="3493526" y="194923"/>
                      <a:pt x="3515662" y="177143"/>
                    </a:cubicBezTo>
                    <a:cubicBezTo>
                      <a:pt x="3513332" y="183493"/>
                      <a:pt x="3514497" y="189843"/>
                      <a:pt x="3508672" y="193653"/>
                    </a:cubicBezTo>
                    <a:cubicBezTo>
                      <a:pt x="3526148" y="193653"/>
                      <a:pt x="3545954" y="189843"/>
                      <a:pt x="3554110" y="175873"/>
                    </a:cubicBezTo>
                    <a:cubicBezTo>
                      <a:pt x="3542459" y="169523"/>
                      <a:pt x="3552944" y="183493"/>
                      <a:pt x="3545954" y="183493"/>
                    </a:cubicBezTo>
                    <a:cubicBezTo>
                      <a:pt x="3533138" y="170793"/>
                      <a:pt x="3555275" y="156823"/>
                      <a:pt x="3566925" y="160633"/>
                    </a:cubicBezTo>
                    <a:lnTo>
                      <a:pt x="3566925" y="163173"/>
                    </a:lnTo>
                    <a:cubicBezTo>
                      <a:pt x="3584401" y="163173"/>
                      <a:pt x="3584401" y="154283"/>
                      <a:pt x="3601877" y="154283"/>
                    </a:cubicBezTo>
                    <a:cubicBezTo>
                      <a:pt x="3612363" y="161903"/>
                      <a:pt x="3592557" y="158093"/>
                      <a:pt x="3597217" y="166983"/>
                    </a:cubicBezTo>
                    <a:cubicBezTo>
                      <a:pt x="3600712" y="189843"/>
                      <a:pt x="3635664" y="182223"/>
                      <a:pt x="3639159" y="184763"/>
                    </a:cubicBezTo>
                    <a:cubicBezTo>
                      <a:pt x="3643820" y="179683"/>
                      <a:pt x="3649645" y="175873"/>
                      <a:pt x="3648480" y="169523"/>
                    </a:cubicBezTo>
                    <a:cubicBezTo>
                      <a:pt x="3661296" y="163173"/>
                      <a:pt x="3654305" y="183493"/>
                      <a:pt x="3663626" y="182223"/>
                    </a:cubicBezTo>
                    <a:lnTo>
                      <a:pt x="3699743" y="139043"/>
                    </a:lnTo>
                    <a:cubicBezTo>
                      <a:pt x="3699743" y="137773"/>
                      <a:pt x="3700908" y="136503"/>
                      <a:pt x="3702073" y="136503"/>
                    </a:cubicBezTo>
                    <a:lnTo>
                      <a:pt x="3699743" y="139043"/>
                    </a:lnTo>
                    <a:cubicBezTo>
                      <a:pt x="3698578" y="145393"/>
                      <a:pt x="3711393" y="158093"/>
                      <a:pt x="3700908" y="166983"/>
                    </a:cubicBezTo>
                    <a:cubicBezTo>
                      <a:pt x="3728870" y="164443"/>
                      <a:pt x="3744016" y="136503"/>
                      <a:pt x="3761492" y="122533"/>
                    </a:cubicBezTo>
                    <a:cubicBezTo>
                      <a:pt x="3769647" y="126343"/>
                      <a:pt x="3796443" y="117453"/>
                      <a:pt x="3805764" y="116183"/>
                    </a:cubicBezTo>
                    <a:cubicBezTo>
                      <a:pt x="3810424" y="128883"/>
                      <a:pt x="3797608" y="114913"/>
                      <a:pt x="3795278" y="125073"/>
                    </a:cubicBezTo>
                    <a:lnTo>
                      <a:pt x="3809259" y="139043"/>
                    </a:lnTo>
                    <a:cubicBezTo>
                      <a:pt x="3790618" y="141583"/>
                      <a:pt x="3811589" y="160633"/>
                      <a:pt x="3801103" y="169523"/>
                    </a:cubicBezTo>
                    <a:cubicBezTo>
                      <a:pt x="3816249" y="161903"/>
                      <a:pt x="3851201" y="170793"/>
                      <a:pt x="3873337" y="174603"/>
                    </a:cubicBezTo>
                    <a:cubicBezTo>
                      <a:pt x="3858192" y="147933"/>
                      <a:pt x="3903629" y="161903"/>
                      <a:pt x="3902464" y="137773"/>
                    </a:cubicBezTo>
                    <a:cubicBezTo>
                      <a:pt x="3928096" y="133963"/>
                      <a:pt x="3915280" y="156823"/>
                      <a:pt x="3925765" y="161903"/>
                    </a:cubicBezTo>
                    <a:cubicBezTo>
                      <a:pt x="3952562" y="153013"/>
                      <a:pt x="3978193" y="159363"/>
                      <a:pt x="4002660" y="156823"/>
                    </a:cubicBezTo>
                    <a:cubicBezTo>
                      <a:pt x="4002660" y="156823"/>
                      <a:pt x="4002660" y="159363"/>
                      <a:pt x="4001495" y="161903"/>
                    </a:cubicBezTo>
                    <a:cubicBezTo>
                      <a:pt x="4023631" y="154283"/>
                      <a:pt x="4060913" y="161903"/>
                      <a:pt x="4083049" y="140313"/>
                    </a:cubicBezTo>
                    <a:cubicBezTo>
                      <a:pt x="4081884" y="145393"/>
                      <a:pt x="4084215" y="149203"/>
                      <a:pt x="4078389" y="153013"/>
                    </a:cubicBezTo>
                    <a:cubicBezTo>
                      <a:pt x="4102856" y="161903"/>
                      <a:pt x="4083049" y="122533"/>
                      <a:pt x="4111011" y="136503"/>
                    </a:cubicBezTo>
                    <a:lnTo>
                      <a:pt x="4104021" y="147933"/>
                    </a:lnTo>
                    <a:cubicBezTo>
                      <a:pt x="4121497" y="136503"/>
                      <a:pt x="4137808" y="158093"/>
                      <a:pt x="4157614" y="140313"/>
                    </a:cubicBezTo>
                    <a:cubicBezTo>
                      <a:pt x="4158779" y="146663"/>
                      <a:pt x="4154118" y="149203"/>
                      <a:pt x="4150623" y="151743"/>
                    </a:cubicBezTo>
                    <a:cubicBezTo>
                      <a:pt x="4169264" y="146663"/>
                      <a:pt x="4189071" y="149203"/>
                      <a:pt x="4204216" y="132693"/>
                    </a:cubicBezTo>
                    <a:cubicBezTo>
                      <a:pt x="4206547" y="140313"/>
                      <a:pt x="4204216" y="146663"/>
                      <a:pt x="4197226" y="151743"/>
                    </a:cubicBezTo>
                    <a:cubicBezTo>
                      <a:pt x="4214702" y="160633"/>
                      <a:pt x="4217032" y="130153"/>
                      <a:pt x="4233343" y="139043"/>
                    </a:cubicBezTo>
                    <a:cubicBezTo>
                      <a:pt x="4238003" y="140313"/>
                      <a:pt x="4247324" y="150473"/>
                      <a:pt x="4243829" y="150473"/>
                    </a:cubicBezTo>
                    <a:cubicBezTo>
                      <a:pt x="4251984" y="140313"/>
                      <a:pt x="4276450" y="140313"/>
                      <a:pt x="4285771" y="136503"/>
                    </a:cubicBezTo>
                    <a:cubicBezTo>
                      <a:pt x="4288101" y="144123"/>
                      <a:pt x="4295092" y="146663"/>
                      <a:pt x="4304412" y="154283"/>
                    </a:cubicBezTo>
                    <a:cubicBezTo>
                      <a:pt x="4383637" y="154283"/>
                      <a:pt x="4465191" y="156823"/>
                      <a:pt x="4544415" y="144123"/>
                    </a:cubicBezTo>
                    <a:cubicBezTo>
                      <a:pt x="4555740" y="142853"/>
                      <a:pt x="4568440" y="140313"/>
                      <a:pt x="4579871" y="137773"/>
                    </a:cubicBezTo>
                    <a:cubicBezTo>
                      <a:pt x="4596381" y="161903"/>
                      <a:pt x="4557010" y="153013"/>
                      <a:pt x="4567171" y="168253"/>
                    </a:cubicBezTo>
                    <a:cubicBezTo>
                      <a:pt x="4565901" y="147933"/>
                      <a:pt x="4583681" y="161903"/>
                      <a:pt x="4612890" y="155553"/>
                    </a:cubicBezTo>
                    <a:lnTo>
                      <a:pt x="4614160" y="158093"/>
                    </a:lnTo>
                    <a:cubicBezTo>
                      <a:pt x="4626860" y="154283"/>
                      <a:pt x="4634481" y="166983"/>
                      <a:pt x="4647181" y="160633"/>
                    </a:cubicBezTo>
                    <a:lnTo>
                      <a:pt x="4647181" y="155553"/>
                    </a:lnTo>
                    <a:cubicBezTo>
                      <a:pt x="4661151" y="142853"/>
                      <a:pt x="4678931" y="182223"/>
                      <a:pt x="4686551" y="155553"/>
                    </a:cubicBezTo>
                    <a:lnTo>
                      <a:pt x="4697981" y="169523"/>
                    </a:lnTo>
                    <a:cubicBezTo>
                      <a:pt x="4711951" y="146663"/>
                      <a:pt x="4720840" y="177143"/>
                      <a:pt x="4738621" y="156823"/>
                    </a:cubicBezTo>
                    <a:lnTo>
                      <a:pt x="4736081" y="160633"/>
                    </a:lnTo>
                    <a:cubicBezTo>
                      <a:pt x="4760210" y="170793"/>
                      <a:pt x="4785610" y="135233"/>
                      <a:pt x="4794501" y="154283"/>
                    </a:cubicBezTo>
                    <a:cubicBezTo>
                      <a:pt x="4814821" y="150473"/>
                      <a:pt x="4837681" y="146663"/>
                      <a:pt x="4841490" y="127613"/>
                    </a:cubicBezTo>
                    <a:cubicBezTo>
                      <a:pt x="4846571" y="133963"/>
                      <a:pt x="4842760" y="145393"/>
                      <a:pt x="4840221" y="151743"/>
                    </a:cubicBezTo>
                    <a:cubicBezTo>
                      <a:pt x="4916421" y="142853"/>
                      <a:pt x="5000240" y="146663"/>
                      <a:pt x="5067551" y="122533"/>
                    </a:cubicBezTo>
                    <a:cubicBezTo>
                      <a:pt x="5071360" y="126343"/>
                      <a:pt x="5066281" y="128883"/>
                      <a:pt x="5065010" y="133963"/>
                    </a:cubicBezTo>
                    <a:cubicBezTo>
                      <a:pt x="5106921" y="112373"/>
                      <a:pt x="5151371" y="156823"/>
                      <a:pt x="5181851" y="116183"/>
                    </a:cubicBezTo>
                    <a:lnTo>
                      <a:pt x="5193281" y="99673"/>
                    </a:lnTo>
                    <a:cubicBezTo>
                      <a:pt x="5203440" y="106023"/>
                      <a:pt x="5202171" y="118723"/>
                      <a:pt x="5209790" y="123803"/>
                    </a:cubicBezTo>
                    <a:cubicBezTo>
                      <a:pt x="5217410" y="112373"/>
                      <a:pt x="5247890" y="121263"/>
                      <a:pt x="5252971" y="106023"/>
                    </a:cubicBezTo>
                    <a:cubicBezTo>
                      <a:pt x="5258051" y="112373"/>
                      <a:pt x="5251701" y="114913"/>
                      <a:pt x="5251701" y="119993"/>
                    </a:cubicBezTo>
                    <a:cubicBezTo>
                      <a:pt x="5270751" y="123803"/>
                      <a:pt x="5293610" y="98403"/>
                      <a:pt x="5311390" y="103483"/>
                    </a:cubicBezTo>
                    <a:lnTo>
                      <a:pt x="5305040" y="111103"/>
                    </a:lnTo>
                    <a:cubicBezTo>
                      <a:pt x="5401560" y="140313"/>
                      <a:pt x="5524751" y="163173"/>
                      <a:pt x="5604760" y="125073"/>
                    </a:cubicBezTo>
                    <a:cubicBezTo>
                      <a:pt x="5626351" y="118723"/>
                      <a:pt x="5614921" y="146663"/>
                      <a:pt x="5623810" y="145393"/>
                    </a:cubicBezTo>
                    <a:cubicBezTo>
                      <a:pt x="5705090" y="114913"/>
                      <a:pt x="5802881" y="163173"/>
                      <a:pt x="5877810" y="114913"/>
                    </a:cubicBezTo>
                    <a:cubicBezTo>
                      <a:pt x="5936231" y="102213"/>
                      <a:pt x="5954010" y="48873"/>
                      <a:pt x="5954010" y="48873"/>
                    </a:cubicBezTo>
                    <a:cubicBezTo>
                      <a:pt x="5815581" y="70463"/>
                      <a:pt x="5691121" y="47603"/>
                      <a:pt x="5551421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sp>
          <p:nvSpPr>
            <p:cNvPr name="Freeform 47" id="47"/>
            <p:cNvSpPr/>
            <p:nvPr/>
          </p:nvSpPr>
          <p:spPr>
            <a:xfrm flipH="false" flipV="false" rot="913050">
              <a:off x="33945" y="68963"/>
              <a:ext cx="298518" cy="298518"/>
            </a:xfrm>
            <a:custGeom>
              <a:avLst/>
              <a:gdLst/>
              <a:ahLst/>
              <a:cxnLst/>
              <a:rect r="r" b="b" t="t" l="l"/>
              <a:pathLst>
                <a:path h="298518" w="298518">
                  <a:moveTo>
                    <a:pt x="0" y="0"/>
                  </a:moveTo>
                  <a:lnTo>
                    <a:pt x="298518" y="0"/>
                  </a:lnTo>
                  <a:lnTo>
                    <a:pt x="298518" y="298519"/>
                  </a:lnTo>
                  <a:lnTo>
                    <a:pt x="0" y="29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 rot="0">
              <a:off x="421147" y="19050"/>
              <a:ext cx="1846676" cy="417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370"/>
                </a:lnSpc>
                <a:spcBef>
                  <a:spcPct val="0"/>
                </a:spcBef>
              </a:pPr>
              <a:r>
                <a:rPr lang="en-US" sz="2155" u="none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ЧЕТВЕРГ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02839" y="8353919"/>
            <a:ext cx="1306080" cy="403062"/>
            <a:chOff x="0" y="0"/>
            <a:chExt cx="1741439" cy="537416"/>
          </a:xfrm>
        </p:grpSpPr>
        <p:grpSp>
          <p:nvGrpSpPr>
            <p:cNvPr name="Group 50" id="50"/>
            <p:cNvGrpSpPr/>
            <p:nvPr/>
          </p:nvGrpSpPr>
          <p:grpSpPr>
            <a:xfrm rot="0">
              <a:off x="435641" y="444954"/>
              <a:ext cx="1096160" cy="92462"/>
              <a:chOff x="0" y="0"/>
              <a:chExt cx="4215735" cy="355600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92710" y="34947"/>
                <a:ext cx="4083655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4083655">
                    <a:moveTo>
                      <a:pt x="3681065" y="19663"/>
                    </a:moveTo>
                    <a:cubicBezTo>
                      <a:pt x="3634075" y="23473"/>
                      <a:pt x="3573115" y="32363"/>
                      <a:pt x="3529936" y="23473"/>
                    </a:cubicBezTo>
                    <a:cubicBezTo>
                      <a:pt x="3348325" y="28553"/>
                      <a:pt x="3166715" y="-13357"/>
                      <a:pt x="2981295" y="4423"/>
                    </a:cubicBezTo>
                    <a:cubicBezTo>
                      <a:pt x="2991455" y="10773"/>
                      <a:pt x="2981295" y="20933"/>
                      <a:pt x="2971135" y="24743"/>
                    </a:cubicBezTo>
                    <a:lnTo>
                      <a:pt x="2968595" y="18393"/>
                    </a:lnTo>
                    <a:lnTo>
                      <a:pt x="2954625" y="31093"/>
                    </a:lnTo>
                    <a:cubicBezTo>
                      <a:pt x="2940655" y="32363"/>
                      <a:pt x="2947005" y="15853"/>
                      <a:pt x="2958435" y="13313"/>
                    </a:cubicBezTo>
                    <a:cubicBezTo>
                      <a:pt x="2884775" y="13313"/>
                      <a:pt x="2818735" y="19663"/>
                      <a:pt x="2746345" y="15853"/>
                    </a:cubicBezTo>
                    <a:cubicBezTo>
                      <a:pt x="2741265" y="36173"/>
                      <a:pt x="2709515" y="17123"/>
                      <a:pt x="2706975" y="37443"/>
                    </a:cubicBezTo>
                    <a:cubicBezTo>
                      <a:pt x="2703165" y="33633"/>
                      <a:pt x="2706975" y="32363"/>
                      <a:pt x="2708245" y="28553"/>
                    </a:cubicBezTo>
                    <a:cubicBezTo>
                      <a:pt x="2694275" y="31093"/>
                      <a:pt x="2684115" y="33633"/>
                      <a:pt x="2675225" y="34903"/>
                    </a:cubicBezTo>
                    <a:cubicBezTo>
                      <a:pt x="2668062" y="37443"/>
                      <a:pt x="2664269" y="32363"/>
                      <a:pt x="2653313" y="14583"/>
                    </a:cubicBezTo>
                    <a:cubicBezTo>
                      <a:pt x="2588841" y="-1927"/>
                      <a:pt x="2526898" y="12043"/>
                      <a:pt x="2463690" y="5693"/>
                    </a:cubicBezTo>
                    <a:cubicBezTo>
                      <a:pt x="2399639" y="9503"/>
                      <a:pt x="2336431" y="27283"/>
                      <a:pt x="2270695" y="32363"/>
                    </a:cubicBezTo>
                    <a:cubicBezTo>
                      <a:pt x="2260582" y="64113"/>
                      <a:pt x="2246676" y="48873"/>
                      <a:pt x="2234877" y="76813"/>
                    </a:cubicBezTo>
                    <a:lnTo>
                      <a:pt x="2235720" y="66653"/>
                    </a:lnTo>
                    <a:cubicBezTo>
                      <a:pt x="2225607" y="80623"/>
                      <a:pt x="2223078" y="64113"/>
                      <a:pt x="2210015" y="52683"/>
                    </a:cubicBezTo>
                    <a:cubicBezTo>
                      <a:pt x="2210015" y="64113"/>
                      <a:pt x="2204959" y="55223"/>
                      <a:pt x="2207066" y="74273"/>
                    </a:cubicBezTo>
                    <a:cubicBezTo>
                      <a:pt x="2202431" y="89513"/>
                      <a:pt x="2199059" y="47603"/>
                      <a:pt x="2192738" y="56493"/>
                    </a:cubicBezTo>
                    <a:cubicBezTo>
                      <a:pt x="2192317" y="50143"/>
                      <a:pt x="2192738" y="67923"/>
                      <a:pt x="2191474" y="61573"/>
                    </a:cubicBezTo>
                    <a:cubicBezTo>
                      <a:pt x="2175040" y="84433"/>
                      <a:pt x="2194846" y="51413"/>
                      <a:pt x="2173355" y="33633"/>
                    </a:cubicBezTo>
                    <a:cubicBezTo>
                      <a:pt x="2143858" y="39983"/>
                      <a:pt x="2113939" y="59033"/>
                      <a:pt x="2085707" y="47603"/>
                    </a:cubicBezTo>
                    <a:cubicBezTo>
                      <a:pt x="2087392" y="46333"/>
                      <a:pt x="2088235" y="61573"/>
                      <a:pt x="2085285" y="61573"/>
                    </a:cubicBezTo>
                    <a:cubicBezTo>
                      <a:pt x="2082336" y="31093"/>
                      <a:pt x="2075593" y="69193"/>
                      <a:pt x="2070537" y="57763"/>
                    </a:cubicBezTo>
                    <a:cubicBezTo>
                      <a:pt x="2070958" y="51413"/>
                      <a:pt x="2073486" y="50143"/>
                      <a:pt x="2074751" y="46333"/>
                    </a:cubicBezTo>
                    <a:cubicBezTo>
                      <a:pt x="2062109" y="33633"/>
                      <a:pt x="2051153" y="52683"/>
                      <a:pt x="2039354" y="39983"/>
                    </a:cubicBezTo>
                    <a:cubicBezTo>
                      <a:pt x="2027977" y="52683"/>
                      <a:pt x="2014071" y="26013"/>
                      <a:pt x="2006486" y="41253"/>
                    </a:cubicBezTo>
                    <a:cubicBezTo>
                      <a:pt x="2008172" y="29823"/>
                      <a:pt x="2001429" y="32363"/>
                      <a:pt x="1998901" y="26013"/>
                    </a:cubicBezTo>
                    <a:cubicBezTo>
                      <a:pt x="1990473" y="61573"/>
                      <a:pt x="1976146" y="13313"/>
                      <a:pt x="1966033" y="37443"/>
                    </a:cubicBezTo>
                    <a:lnTo>
                      <a:pt x="1966454" y="31093"/>
                    </a:lnTo>
                    <a:cubicBezTo>
                      <a:pt x="1934851" y="33633"/>
                      <a:pt x="1900718" y="26013"/>
                      <a:pt x="1868271" y="42523"/>
                    </a:cubicBezTo>
                    <a:cubicBezTo>
                      <a:pt x="1849731" y="46333"/>
                      <a:pt x="1829083" y="14583"/>
                      <a:pt x="1808856" y="29823"/>
                    </a:cubicBezTo>
                    <a:cubicBezTo>
                      <a:pt x="1805064" y="34903"/>
                      <a:pt x="1808013" y="42523"/>
                      <a:pt x="1805064" y="45063"/>
                    </a:cubicBezTo>
                    <a:cubicBezTo>
                      <a:pt x="1800007" y="43793"/>
                      <a:pt x="1805064" y="33633"/>
                      <a:pt x="1802957" y="29823"/>
                    </a:cubicBezTo>
                    <a:cubicBezTo>
                      <a:pt x="1792844" y="43793"/>
                      <a:pt x="1779781" y="27283"/>
                      <a:pt x="1767139" y="27283"/>
                    </a:cubicBezTo>
                    <a:cubicBezTo>
                      <a:pt x="1765454" y="32363"/>
                      <a:pt x="1762082" y="34903"/>
                      <a:pt x="1763346" y="42523"/>
                    </a:cubicBezTo>
                    <a:cubicBezTo>
                      <a:pt x="1749441" y="18393"/>
                      <a:pt x="1730478" y="51413"/>
                      <a:pt x="1716151" y="32363"/>
                    </a:cubicBezTo>
                    <a:cubicBezTo>
                      <a:pt x="1721208" y="62843"/>
                      <a:pt x="1707724" y="48873"/>
                      <a:pt x="1702667" y="56493"/>
                    </a:cubicBezTo>
                    <a:cubicBezTo>
                      <a:pt x="1699717" y="55223"/>
                      <a:pt x="1699717" y="47603"/>
                      <a:pt x="1700560" y="41253"/>
                    </a:cubicBezTo>
                    <a:cubicBezTo>
                      <a:pt x="1690025" y="45063"/>
                      <a:pt x="1684547" y="46333"/>
                      <a:pt x="1671484" y="37443"/>
                    </a:cubicBezTo>
                    <a:cubicBezTo>
                      <a:pt x="1665585" y="41253"/>
                      <a:pt x="1663899" y="57763"/>
                      <a:pt x="1656736" y="52683"/>
                    </a:cubicBezTo>
                    <a:cubicBezTo>
                      <a:pt x="1652522" y="31093"/>
                      <a:pt x="1641987" y="51413"/>
                      <a:pt x="1635245" y="43793"/>
                    </a:cubicBezTo>
                    <a:cubicBezTo>
                      <a:pt x="1636931" y="61573"/>
                      <a:pt x="1628082" y="76813"/>
                      <a:pt x="1621339" y="69193"/>
                    </a:cubicBezTo>
                    <a:lnTo>
                      <a:pt x="1623446" y="43793"/>
                    </a:lnTo>
                    <a:cubicBezTo>
                      <a:pt x="1620918" y="45063"/>
                      <a:pt x="1618390" y="46333"/>
                      <a:pt x="1615440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16704" y="224133"/>
                      <a:pt x="1623025" y="225403"/>
                      <a:pt x="1632717" y="236833"/>
                    </a:cubicBezTo>
                    <a:cubicBezTo>
                      <a:pt x="1628503" y="231753"/>
                      <a:pt x="1632717" y="220323"/>
                      <a:pt x="1634824" y="219053"/>
                    </a:cubicBezTo>
                    <a:lnTo>
                      <a:pt x="1639459" y="236833"/>
                    </a:lnTo>
                    <a:cubicBezTo>
                      <a:pt x="1644937" y="246993"/>
                      <a:pt x="1652522" y="230483"/>
                      <a:pt x="1657579" y="220323"/>
                    </a:cubicBezTo>
                    <a:cubicBezTo>
                      <a:pt x="1658421" y="224133"/>
                      <a:pt x="1658843" y="229213"/>
                      <a:pt x="1658843" y="233023"/>
                    </a:cubicBezTo>
                    <a:cubicBezTo>
                      <a:pt x="1663899" y="244453"/>
                      <a:pt x="1663899" y="222863"/>
                      <a:pt x="1666006" y="219053"/>
                    </a:cubicBezTo>
                    <a:lnTo>
                      <a:pt x="1669377" y="231753"/>
                    </a:lnTo>
                    <a:lnTo>
                      <a:pt x="1670220" y="219053"/>
                    </a:lnTo>
                    <a:cubicBezTo>
                      <a:pt x="1675277" y="211433"/>
                      <a:pt x="1682019" y="215243"/>
                      <a:pt x="1681176" y="235563"/>
                    </a:cubicBezTo>
                    <a:cubicBezTo>
                      <a:pt x="1683283" y="231753"/>
                      <a:pt x="1684969" y="227943"/>
                      <a:pt x="1682440" y="221593"/>
                    </a:cubicBezTo>
                    <a:cubicBezTo>
                      <a:pt x="1687497" y="233023"/>
                      <a:pt x="1700981" y="233023"/>
                      <a:pt x="1709830" y="226673"/>
                    </a:cubicBezTo>
                    <a:cubicBezTo>
                      <a:pt x="1705616" y="221593"/>
                      <a:pt x="1706038" y="215243"/>
                      <a:pt x="1705616" y="202543"/>
                    </a:cubicBezTo>
                    <a:cubicBezTo>
                      <a:pt x="1710252" y="180953"/>
                      <a:pt x="1710673" y="206353"/>
                      <a:pt x="1714466" y="193653"/>
                    </a:cubicBezTo>
                    <a:cubicBezTo>
                      <a:pt x="1714466" y="201273"/>
                      <a:pt x="1718679" y="210163"/>
                      <a:pt x="1714466" y="215243"/>
                    </a:cubicBezTo>
                    <a:cubicBezTo>
                      <a:pt x="1726264" y="243183"/>
                      <a:pt x="1743120" y="220323"/>
                      <a:pt x="1758290" y="226673"/>
                    </a:cubicBezTo>
                    <a:cubicBezTo>
                      <a:pt x="1761239" y="222863"/>
                      <a:pt x="1760397" y="220323"/>
                      <a:pt x="1761661" y="213973"/>
                    </a:cubicBezTo>
                    <a:cubicBezTo>
                      <a:pt x="1771353" y="235563"/>
                      <a:pt x="1782730" y="212703"/>
                      <a:pt x="1792844" y="222863"/>
                    </a:cubicBezTo>
                    <a:cubicBezTo>
                      <a:pt x="1790736" y="213973"/>
                      <a:pt x="1793686" y="188573"/>
                      <a:pt x="1799586" y="187303"/>
                    </a:cubicBezTo>
                    <a:cubicBezTo>
                      <a:pt x="1805906" y="169523"/>
                      <a:pt x="1802114" y="212703"/>
                      <a:pt x="1807592" y="222863"/>
                    </a:cubicBezTo>
                    <a:cubicBezTo>
                      <a:pt x="1810542" y="213973"/>
                      <a:pt x="1815598" y="212703"/>
                      <a:pt x="1817705" y="213973"/>
                    </a:cubicBezTo>
                    <a:lnTo>
                      <a:pt x="1817705" y="216513"/>
                    </a:lnTo>
                    <a:cubicBezTo>
                      <a:pt x="1821076" y="206353"/>
                      <a:pt x="1826554" y="201273"/>
                      <a:pt x="1830768" y="210163"/>
                    </a:cubicBezTo>
                    <a:lnTo>
                      <a:pt x="1829925" y="211433"/>
                    </a:lnTo>
                    <a:cubicBezTo>
                      <a:pt x="1833296" y="212703"/>
                      <a:pt x="1837089" y="224133"/>
                      <a:pt x="1840460" y="222863"/>
                    </a:cubicBezTo>
                    <a:cubicBezTo>
                      <a:pt x="1842146" y="206353"/>
                      <a:pt x="1850573" y="216513"/>
                      <a:pt x="1852680" y="201273"/>
                    </a:cubicBezTo>
                    <a:cubicBezTo>
                      <a:pt x="1853101" y="202543"/>
                      <a:pt x="1852680" y="203813"/>
                      <a:pt x="1853523" y="207623"/>
                    </a:cubicBezTo>
                    <a:lnTo>
                      <a:pt x="1853944" y="193653"/>
                    </a:lnTo>
                    <a:lnTo>
                      <a:pt x="1860686" y="201273"/>
                    </a:lnTo>
                    <a:cubicBezTo>
                      <a:pt x="1859001" y="206353"/>
                      <a:pt x="1859001" y="212703"/>
                      <a:pt x="1856894" y="216513"/>
                    </a:cubicBezTo>
                    <a:cubicBezTo>
                      <a:pt x="1864479" y="226673"/>
                      <a:pt x="1859422" y="203813"/>
                      <a:pt x="1863215" y="196193"/>
                    </a:cubicBezTo>
                    <a:cubicBezTo>
                      <a:pt x="1868271" y="186033"/>
                      <a:pt x="1868271" y="200003"/>
                      <a:pt x="1870378" y="206353"/>
                    </a:cubicBezTo>
                    <a:cubicBezTo>
                      <a:pt x="1868271" y="213973"/>
                      <a:pt x="1866586" y="202543"/>
                      <a:pt x="1865322" y="205083"/>
                    </a:cubicBezTo>
                    <a:cubicBezTo>
                      <a:pt x="1862372" y="216513"/>
                      <a:pt x="1868271" y="210163"/>
                      <a:pt x="1868693" y="217783"/>
                    </a:cubicBezTo>
                    <a:cubicBezTo>
                      <a:pt x="1869957" y="217783"/>
                      <a:pt x="1870378" y="201273"/>
                      <a:pt x="1874171" y="203813"/>
                    </a:cubicBezTo>
                    <a:cubicBezTo>
                      <a:pt x="1877542" y="205083"/>
                      <a:pt x="1885127" y="201273"/>
                      <a:pt x="1884284" y="216513"/>
                    </a:cubicBezTo>
                    <a:cubicBezTo>
                      <a:pt x="1887234" y="208893"/>
                      <a:pt x="1890184" y="210163"/>
                      <a:pt x="1892290" y="202543"/>
                    </a:cubicBezTo>
                    <a:cubicBezTo>
                      <a:pt x="1889762" y="200003"/>
                      <a:pt x="1884706" y="196193"/>
                      <a:pt x="1884284" y="186033"/>
                    </a:cubicBezTo>
                    <a:cubicBezTo>
                      <a:pt x="1886812" y="183493"/>
                      <a:pt x="1891448" y="179683"/>
                      <a:pt x="1892290" y="186033"/>
                    </a:cubicBezTo>
                    <a:lnTo>
                      <a:pt x="1890184" y="189843"/>
                    </a:lnTo>
                    <a:cubicBezTo>
                      <a:pt x="1892290" y="186033"/>
                      <a:pt x="1899033" y="191113"/>
                      <a:pt x="1895661" y="175873"/>
                    </a:cubicBezTo>
                    <a:lnTo>
                      <a:pt x="1900718" y="196193"/>
                    </a:lnTo>
                    <a:cubicBezTo>
                      <a:pt x="1902404" y="184763"/>
                      <a:pt x="1907460" y="184763"/>
                      <a:pt x="1911674" y="182223"/>
                    </a:cubicBezTo>
                    <a:cubicBezTo>
                      <a:pt x="1911674" y="197463"/>
                      <a:pt x="1908725" y="215243"/>
                      <a:pt x="1916309" y="219053"/>
                    </a:cubicBezTo>
                    <a:lnTo>
                      <a:pt x="1923052" y="202543"/>
                    </a:lnTo>
                    <a:cubicBezTo>
                      <a:pt x="1926423" y="201273"/>
                      <a:pt x="1927266" y="205083"/>
                      <a:pt x="1926844" y="213973"/>
                    </a:cubicBezTo>
                    <a:cubicBezTo>
                      <a:pt x="1938643" y="222863"/>
                      <a:pt x="1939064" y="170793"/>
                      <a:pt x="1948335" y="184763"/>
                    </a:cubicBezTo>
                    <a:cubicBezTo>
                      <a:pt x="1944542" y="203813"/>
                      <a:pt x="1947492" y="205083"/>
                      <a:pt x="1951706" y="210163"/>
                    </a:cubicBezTo>
                    <a:cubicBezTo>
                      <a:pt x="1951706" y="207623"/>
                      <a:pt x="1952127" y="201273"/>
                      <a:pt x="1953813" y="200003"/>
                    </a:cubicBezTo>
                    <a:cubicBezTo>
                      <a:pt x="1952549" y="191113"/>
                      <a:pt x="1951284" y="212703"/>
                      <a:pt x="1947913" y="200003"/>
                    </a:cubicBezTo>
                    <a:cubicBezTo>
                      <a:pt x="1947071" y="188573"/>
                      <a:pt x="1951706" y="192383"/>
                      <a:pt x="1953813" y="188573"/>
                    </a:cubicBezTo>
                    <a:cubicBezTo>
                      <a:pt x="1962241" y="229213"/>
                      <a:pt x="1981624" y="198733"/>
                      <a:pt x="1995109" y="217783"/>
                    </a:cubicBezTo>
                    <a:cubicBezTo>
                      <a:pt x="1994266" y="194923"/>
                      <a:pt x="2001008" y="211433"/>
                      <a:pt x="2003958" y="202543"/>
                    </a:cubicBezTo>
                    <a:cubicBezTo>
                      <a:pt x="2003115" y="226673"/>
                      <a:pt x="2011543" y="198733"/>
                      <a:pt x="2015335" y="212703"/>
                    </a:cubicBezTo>
                    <a:lnTo>
                      <a:pt x="2013650" y="193653"/>
                    </a:lnTo>
                    <a:cubicBezTo>
                      <a:pt x="2022077" y="207623"/>
                      <a:pt x="2027134" y="158093"/>
                      <a:pt x="2032191" y="186033"/>
                    </a:cubicBezTo>
                    <a:cubicBezTo>
                      <a:pt x="2036826" y="193653"/>
                      <a:pt x="2030505" y="202543"/>
                      <a:pt x="2028819" y="206353"/>
                    </a:cubicBezTo>
                    <a:cubicBezTo>
                      <a:pt x="2035140" y="231753"/>
                      <a:pt x="2046096" y="186033"/>
                      <a:pt x="2051153" y="213973"/>
                    </a:cubicBezTo>
                    <a:cubicBezTo>
                      <a:pt x="2051574" y="205083"/>
                      <a:pt x="2049889" y="189843"/>
                      <a:pt x="2055367" y="180953"/>
                    </a:cubicBezTo>
                    <a:cubicBezTo>
                      <a:pt x="2060002" y="191113"/>
                      <a:pt x="2068851" y="203813"/>
                      <a:pt x="2068008" y="207623"/>
                    </a:cubicBezTo>
                    <a:cubicBezTo>
                      <a:pt x="2071801" y="202543"/>
                      <a:pt x="2072643" y="196193"/>
                      <a:pt x="2076857" y="203813"/>
                    </a:cubicBezTo>
                    <a:cubicBezTo>
                      <a:pt x="2076436" y="210163"/>
                      <a:pt x="2074751" y="210163"/>
                      <a:pt x="2073486" y="213973"/>
                    </a:cubicBezTo>
                    <a:cubicBezTo>
                      <a:pt x="2079807" y="220323"/>
                      <a:pt x="2085285" y="210163"/>
                      <a:pt x="2090763" y="201273"/>
                    </a:cubicBezTo>
                    <a:cubicBezTo>
                      <a:pt x="2094134" y="219053"/>
                      <a:pt x="2105512" y="210163"/>
                      <a:pt x="2113097" y="220323"/>
                    </a:cubicBezTo>
                    <a:cubicBezTo>
                      <a:pt x="2117311" y="198733"/>
                      <a:pt x="2124895" y="229213"/>
                      <a:pt x="2125738" y="201273"/>
                    </a:cubicBezTo>
                    <a:cubicBezTo>
                      <a:pt x="2125738" y="203813"/>
                      <a:pt x="2126581" y="207623"/>
                      <a:pt x="2127002" y="210163"/>
                    </a:cubicBezTo>
                    <a:cubicBezTo>
                      <a:pt x="2129952" y="202543"/>
                      <a:pt x="2132059" y="183493"/>
                      <a:pt x="2135430" y="182223"/>
                    </a:cubicBezTo>
                    <a:lnTo>
                      <a:pt x="2134166" y="201273"/>
                    </a:lnTo>
                    <a:cubicBezTo>
                      <a:pt x="2133323" y="222863"/>
                      <a:pt x="2142594" y="208893"/>
                      <a:pt x="2144701" y="215243"/>
                    </a:cubicBezTo>
                    <a:cubicBezTo>
                      <a:pt x="2142594" y="202543"/>
                      <a:pt x="2148914" y="216513"/>
                      <a:pt x="2149336" y="203813"/>
                    </a:cubicBezTo>
                    <a:lnTo>
                      <a:pt x="2153550" y="197463"/>
                    </a:lnTo>
                    <a:cubicBezTo>
                      <a:pt x="2160292" y="192383"/>
                      <a:pt x="2154392" y="188573"/>
                      <a:pt x="2162399" y="186033"/>
                    </a:cubicBezTo>
                    <a:cubicBezTo>
                      <a:pt x="2167034" y="184763"/>
                      <a:pt x="2164084" y="207623"/>
                      <a:pt x="2162399" y="205083"/>
                    </a:cubicBezTo>
                    <a:cubicBezTo>
                      <a:pt x="2166191" y="215243"/>
                      <a:pt x="2170405" y="208893"/>
                      <a:pt x="2174198" y="205083"/>
                    </a:cubicBezTo>
                    <a:cubicBezTo>
                      <a:pt x="2172512" y="205083"/>
                      <a:pt x="2172091" y="203813"/>
                      <a:pt x="2173776" y="200003"/>
                    </a:cubicBezTo>
                    <a:cubicBezTo>
                      <a:pt x="2173776" y="202543"/>
                      <a:pt x="2174198" y="203813"/>
                      <a:pt x="2174619" y="205083"/>
                    </a:cubicBezTo>
                    <a:cubicBezTo>
                      <a:pt x="2176304" y="203813"/>
                      <a:pt x="2177569" y="202543"/>
                      <a:pt x="2179254" y="202543"/>
                    </a:cubicBezTo>
                    <a:lnTo>
                      <a:pt x="2179254" y="203813"/>
                    </a:lnTo>
                    <a:cubicBezTo>
                      <a:pt x="2181361" y="202543"/>
                      <a:pt x="2183468" y="201273"/>
                      <a:pt x="2185154" y="200003"/>
                    </a:cubicBezTo>
                    <a:cubicBezTo>
                      <a:pt x="2186418" y="198733"/>
                      <a:pt x="2187261" y="197463"/>
                      <a:pt x="2188103" y="197463"/>
                    </a:cubicBezTo>
                    <a:cubicBezTo>
                      <a:pt x="2190632" y="196193"/>
                      <a:pt x="2191474" y="196193"/>
                      <a:pt x="2188946" y="200003"/>
                    </a:cubicBezTo>
                    <a:cubicBezTo>
                      <a:pt x="2188525" y="198733"/>
                      <a:pt x="2188525" y="197463"/>
                      <a:pt x="2188103" y="197463"/>
                    </a:cubicBezTo>
                    <a:cubicBezTo>
                      <a:pt x="2187261" y="197463"/>
                      <a:pt x="2186418" y="198733"/>
                      <a:pt x="2185154" y="200003"/>
                    </a:cubicBezTo>
                    <a:cubicBezTo>
                      <a:pt x="2183468" y="202543"/>
                      <a:pt x="2181782" y="207623"/>
                      <a:pt x="2180518" y="208893"/>
                    </a:cubicBezTo>
                    <a:cubicBezTo>
                      <a:pt x="2181782" y="208893"/>
                      <a:pt x="2183047" y="210163"/>
                      <a:pt x="2183889" y="212703"/>
                    </a:cubicBezTo>
                    <a:lnTo>
                      <a:pt x="2182625" y="226673"/>
                    </a:lnTo>
                    <a:cubicBezTo>
                      <a:pt x="2185575" y="227943"/>
                      <a:pt x="2193160" y="211433"/>
                      <a:pt x="2193160" y="205083"/>
                    </a:cubicBezTo>
                    <a:cubicBezTo>
                      <a:pt x="2204116" y="217783"/>
                      <a:pt x="2222657" y="207623"/>
                      <a:pt x="2230242" y="198733"/>
                    </a:cubicBezTo>
                    <a:cubicBezTo>
                      <a:pt x="2230663" y="197463"/>
                      <a:pt x="2231506" y="196193"/>
                      <a:pt x="2232349" y="196193"/>
                    </a:cubicBezTo>
                    <a:cubicBezTo>
                      <a:pt x="2231927" y="197463"/>
                      <a:pt x="2231085" y="197463"/>
                      <a:pt x="2230242" y="198733"/>
                    </a:cubicBezTo>
                    <a:cubicBezTo>
                      <a:pt x="2228978" y="202543"/>
                      <a:pt x="2228556" y="206353"/>
                      <a:pt x="2230242" y="201273"/>
                    </a:cubicBezTo>
                    <a:cubicBezTo>
                      <a:pt x="2234034" y="198733"/>
                      <a:pt x="2238248" y="186033"/>
                      <a:pt x="2238670" y="194923"/>
                    </a:cubicBezTo>
                    <a:cubicBezTo>
                      <a:pt x="2242462" y="188573"/>
                      <a:pt x="2242041" y="205083"/>
                      <a:pt x="2247940" y="206353"/>
                    </a:cubicBezTo>
                    <a:cubicBezTo>
                      <a:pt x="2247940" y="208893"/>
                      <a:pt x="2248361" y="198733"/>
                      <a:pt x="2247940" y="194923"/>
                    </a:cubicBezTo>
                    <a:cubicBezTo>
                      <a:pt x="2247519" y="194923"/>
                      <a:pt x="2247519" y="193653"/>
                      <a:pt x="2247097" y="193653"/>
                    </a:cubicBezTo>
                    <a:cubicBezTo>
                      <a:pt x="2247519" y="193653"/>
                      <a:pt x="2247940" y="193653"/>
                      <a:pt x="2247940" y="194923"/>
                    </a:cubicBezTo>
                    <a:cubicBezTo>
                      <a:pt x="2257632" y="213973"/>
                      <a:pt x="2269431" y="180953"/>
                      <a:pt x="2280808" y="193653"/>
                    </a:cubicBezTo>
                    <a:lnTo>
                      <a:pt x="2281230" y="193653"/>
                    </a:lnTo>
                    <a:lnTo>
                      <a:pt x="2280808" y="193653"/>
                    </a:lnTo>
                    <a:cubicBezTo>
                      <a:pt x="2279965" y="194923"/>
                      <a:pt x="2278701" y="202543"/>
                      <a:pt x="2277437" y="207623"/>
                    </a:cubicBezTo>
                    <a:cubicBezTo>
                      <a:pt x="2286286" y="200003"/>
                      <a:pt x="2294714" y="194923"/>
                      <a:pt x="2302720" y="177143"/>
                    </a:cubicBezTo>
                    <a:cubicBezTo>
                      <a:pt x="2301877" y="183493"/>
                      <a:pt x="2302299" y="189843"/>
                      <a:pt x="2300192" y="193653"/>
                    </a:cubicBezTo>
                    <a:cubicBezTo>
                      <a:pt x="2306513" y="193653"/>
                      <a:pt x="2313676" y="189843"/>
                      <a:pt x="2316626" y="175873"/>
                    </a:cubicBezTo>
                    <a:cubicBezTo>
                      <a:pt x="2312412" y="169523"/>
                      <a:pt x="2316204" y="183493"/>
                      <a:pt x="2313676" y="183493"/>
                    </a:cubicBezTo>
                    <a:cubicBezTo>
                      <a:pt x="2309041" y="170793"/>
                      <a:pt x="2317047" y="156823"/>
                      <a:pt x="2321261" y="160633"/>
                    </a:cubicBezTo>
                    <a:lnTo>
                      <a:pt x="2321261" y="163173"/>
                    </a:lnTo>
                    <a:cubicBezTo>
                      <a:pt x="2327582" y="163173"/>
                      <a:pt x="2327582" y="154283"/>
                      <a:pt x="2333903" y="154283"/>
                    </a:cubicBezTo>
                    <a:cubicBezTo>
                      <a:pt x="2337695" y="161903"/>
                      <a:pt x="2330532" y="158093"/>
                      <a:pt x="2332217" y="166983"/>
                    </a:cubicBezTo>
                    <a:cubicBezTo>
                      <a:pt x="2333481" y="189843"/>
                      <a:pt x="2346123" y="182223"/>
                      <a:pt x="2347387" y="184763"/>
                    </a:cubicBezTo>
                    <a:cubicBezTo>
                      <a:pt x="2349073" y="179683"/>
                      <a:pt x="2351180" y="175873"/>
                      <a:pt x="2350758" y="169523"/>
                    </a:cubicBezTo>
                    <a:cubicBezTo>
                      <a:pt x="2355393" y="163173"/>
                      <a:pt x="2352865" y="183493"/>
                      <a:pt x="2356236" y="182223"/>
                    </a:cubicBezTo>
                    <a:lnTo>
                      <a:pt x="2369299" y="139043"/>
                    </a:lnTo>
                    <a:cubicBezTo>
                      <a:pt x="2369299" y="137773"/>
                      <a:pt x="2369721" y="136503"/>
                      <a:pt x="2370142" y="136503"/>
                    </a:cubicBezTo>
                    <a:lnTo>
                      <a:pt x="2369299" y="139043"/>
                    </a:lnTo>
                    <a:cubicBezTo>
                      <a:pt x="2368878" y="145393"/>
                      <a:pt x="2373513" y="158093"/>
                      <a:pt x="2369721" y="166983"/>
                    </a:cubicBezTo>
                    <a:cubicBezTo>
                      <a:pt x="2379834" y="164443"/>
                      <a:pt x="2385312" y="136503"/>
                      <a:pt x="2391633" y="122533"/>
                    </a:cubicBezTo>
                    <a:cubicBezTo>
                      <a:pt x="2394582" y="126343"/>
                      <a:pt x="2404274" y="117453"/>
                      <a:pt x="2407645" y="116183"/>
                    </a:cubicBezTo>
                    <a:cubicBezTo>
                      <a:pt x="2409331" y="128883"/>
                      <a:pt x="2404696" y="114913"/>
                      <a:pt x="2403853" y="125073"/>
                    </a:cubicBezTo>
                    <a:lnTo>
                      <a:pt x="2408909" y="139043"/>
                    </a:lnTo>
                    <a:cubicBezTo>
                      <a:pt x="2402167" y="141583"/>
                      <a:pt x="2409752" y="160633"/>
                      <a:pt x="2405960" y="169523"/>
                    </a:cubicBezTo>
                    <a:cubicBezTo>
                      <a:pt x="2411438" y="161903"/>
                      <a:pt x="2424079" y="170793"/>
                      <a:pt x="2432086" y="174603"/>
                    </a:cubicBezTo>
                    <a:cubicBezTo>
                      <a:pt x="2426608" y="147933"/>
                      <a:pt x="2443042" y="161903"/>
                      <a:pt x="2442620" y="137773"/>
                    </a:cubicBezTo>
                    <a:cubicBezTo>
                      <a:pt x="2451891" y="133963"/>
                      <a:pt x="2447256" y="156823"/>
                      <a:pt x="2451048" y="161903"/>
                    </a:cubicBezTo>
                    <a:cubicBezTo>
                      <a:pt x="2460740" y="153013"/>
                      <a:pt x="2470010" y="159363"/>
                      <a:pt x="2478859" y="156823"/>
                    </a:cubicBezTo>
                    <a:cubicBezTo>
                      <a:pt x="2478859" y="156823"/>
                      <a:pt x="2478859" y="159363"/>
                      <a:pt x="2478438" y="161903"/>
                    </a:cubicBezTo>
                    <a:cubicBezTo>
                      <a:pt x="2486444" y="154283"/>
                      <a:pt x="2499929" y="161903"/>
                      <a:pt x="2507935" y="140313"/>
                    </a:cubicBezTo>
                    <a:cubicBezTo>
                      <a:pt x="2507514" y="145393"/>
                      <a:pt x="2508356" y="149203"/>
                      <a:pt x="2506250" y="153013"/>
                    </a:cubicBezTo>
                    <a:cubicBezTo>
                      <a:pt x="2515099" y="161903"/>
                      <a:pt x="2507935" y="122533"/>
                      <a:pt x="2518048" y="136503"/>
                    </a:cubicBezTo>
                    <a:lnTo>
                      <a:pt x="2515520" y="147933"/>
                    </a:lnTo>
                    <a:cubicBezTo>
                      <a:pt x="2521841" y="136503"/>
                      <a:pt x="2527740" y="158093"/>
                      <a:pt x="2534904" y="140313"/>
                    </a:cubicBezTo>
                    <a:cubicBezTo>
                      <a:pt x="2535325" y="146663"/>
                      <a:pt x="2533640" y="149203"/>
                      <a:pt x="2532376" y="151743"/>
                    </a:cubicBezTo>
                    <a:cubicBezTo>
                      <a:pt x="2539118" y="146663"/>
                      <a:pt x="2546281" y="149203"/>
                      <a:pt x="2551759" y="132693"/>
                    </a:cubicBezTo>
                    <a:cubicBezTo>
                      <a:pt x="2552602" y="140313"/>
                      <a:pt x="2551759" y="146663"/>
                      <a:pt x="2549231" y="151743"/>
                    </a:cubicBezTo>
                    <a:cubicBezTo>
                      <a:pt x="2555552" y="160633"/>
                      <a:pt x="2556394" y="130153"/>
                      <a:pt x="2562294" y="139043"/>
                    </a:cubicBezTo>
                    <a:cubicBezTo>
                      <a:pt x="2563979" y="140313"/>
                      <a:pt x="2567351" y="150473"/>
                      <a:pt x="2566086" y="150473"/>
                    </a:cubicBezTo>
                    <a:cubicBezTo>
                      <a:pt x="2569036" y="140313"/>
                      <a:pt x="2577885" y="140313"/>
                      <a:pt x="2581256" y="136503"/>
                    </a:cubicBezTo>
                    <a:cubicBezTo>
                      <a:pt x="2582099" y="144123"/>
                      <a:pt x="2584627" y="146663"/>
                      <a:pt x="2587998" y="154283"/>
                    </a:cubicBezTo>
                    <a:cubicBezTo>
                      <a:pt x="2616653" y="154283"/>
                      <a:pt x="2646150" y="156823"/>
                      <a:pt x="2674804" y="144123"/>
                    </a:cubicBezTo>
                    <a:cubicBezTo>
                      <a:pt x="2685385" y="142853"/>
                      <a:pt x="2698085" y="140313"/>
                      <a:pt x="2709515" y="137773"/>
                    </a:cubicBezTo>
                    <a:cubicBezTo>
                      <a:pt x="2726025" y="161903"/>
                      <a:pt x="2686655" y="153013"/>
                      <a:pt x="2696815" y="168253"/>
                    </a:cubicBezTo>
                    <a:cubicBezTo>
                      <a:pt x="2695545" y="147933"/>
                      <a:pt x="2713325" y="161903"/>
                      <a:pt x="2742535" y="155553"/>
                    </a:cubicBezTo>
                    <a:lnTo>
                      <a:pt x="2743805" y="158093"/>
                    </a:lnTo>
                    <a:cubicBezTo>
                      <a:pt x="2756505" y="154283"/>
                      <a:pt x="2764125" y="166983"/>
                      <a:pt x="2776825" y="160633"/>
                    </a:cubicBezTo>
                    <a:lnTo>
                      <a:pt x="2776825" y="155553"/>
                    </a:lnTo>
                    <a:cubicBezTo>
                      <a:pt x="2790795" y="142853"/>
                      <a:pt x="2808575" y="182223"/>
                      <a:pt x="2816195" y="155553"/>
                    </a:cubicBezTo>
                    <a:lnTo>
                      <a:pt x="2827625" y="169523"/>
                    </a:lnTo>
                    <a:cubicBezTo>
                      <a:pt x="2841595" y="146663"/>
                      <a:pt x="2850485" y="177143"/>
                      <a:pt x="2868265" y="156823"/>
                    </a:cubicBezTo>
                    <a:lnTo>
                      <a:pt x="2865725" y="160633"/>
                    </a:lnTo>
                    <a:cubicBezTo>
                      <a:pt x="2889855" y="170793"/>
                      <a:pt x="2915255" y="135233"/>
                      <a:pt x="2924145" y="154283"/>
                    </a:cubicBezTo>
                    <a:cubicBezTo>
                      <a:pt x="2944465" y="150473"/>
                      <a:pt x="2967325" y="146663"/>
                      <a:pt x="2971135" y="127613"/>
                    </a:cubicBezTo>
                    <a:cubicBezTo>
                      <a:pt x="2976215" y="133963"/>
                      <a:pt x="2972405" y="145393"/>
                      <a:pt x="2969865" y="151743"/>
                    </a:cubicBezTo>
                    <a:cubicBezTo>
                      <a:pt x="3046065" y="142853"/>
                      <a:pt x="3129885" y="146663"/>
                      <a:pt x="3197195" y="122533"/>
                    </a:cubicBezTo>
                    <a:cubicBezTo>
                      <a:pt x="3201005" y="126343"/>
                      <a:pt x="3195925" y="128883"/>
                      <a:pt x="3194655" y="133963"/>
                    </a:cubicBezTo>
                    <a:cubicBezTo>
                      <a:pt x="3236565" y="112373"/>
                      <a:pt x="3281015" y="156823"/>
                      <a:pt x="3311495" y="116183"/>
                    </a:cubicBezTo>
                    <a:lnTo>
                      <a:pt x="3322925" y="99673"/>
                    </a:lnTo>
                    <a:cubicBezTo>
                      <a:pt x="3333085" y="106023"/>
                      <a:pt x="3331815" y="118723"/>
                      <a:pt x="3339435" y="123803"/>
                    </a:cubicBezTo>
                    <a:cubicBezTo>
                      <a:pt x="3347055" y="112373"/>
                      <a:pt x="3377535" y="121263"/>
                      <a:pt x="3382615" y="106023"/>
                    </a:cubicBezTo>
                    <a:cubicBezTo>
                      <a:pt x="3387695" y="112373"/>
                      <a:pt x="3381345" y="114913"/>
                      <a:pt x="3381345" y="119993"/>
                    </a:cubicBezTo>
                    <a:cubicBezTo>
                      <a:pt x="3400395" y="123803"/>
                      <a:pt x="3423255" y="98403"/>
                      <a:pt x="3441035" y="103483"/>
                    </a:cubicBezTo>
                    <a:lnTo>
                      <a:pt x="3434685" y="111103"/>
                    </a:lnTo>
                    <a:cubicBezTo>
                      <a:pt x="3531205" y="140313"/>
                      <a:pt x="3654395" y="163173"/>
                      <a:pt x="3734405" y="125073"/>
                    </a:cubicBezTo>
                    <a:cubicBezTo>
                      <a:pt x="3755995" y="118723"/>
                      <a:pt x="3744565" y="146663"/>
                      <a:pt x="3753455" y="145393"/>
                    </a:cubicBezTo>
                    <a:cubicBezTo>
                      <a:pt x="3834735" y="114913"/>
                      <a:pt x="3932525" y="163173"/>
                      <a:pt x="4007455" y="114913"/>
                    </a:cubicBezTo>
                    <a:cubicBezTo>
                      <a:pt x="4065875" y="102213"/>
                      <a:pt x="4083655" y="48873"/>
                      <a:pt x="4083655" y="48873"/>
                    </a:cubicBezTo>
                    <a:cubicBezTo>
                      <a:pt x="3945225" y="70463"/>
                      <a:pt x="3820765" y="47603"/>
                      <a:pt x="3681065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sp>
          <p:nvSpPr>
            <p:cNvPr name="Freeform 52" id="52"/>
            <p:cNvSpPr/>
            <p:nvPr/>
          </p:nvSpPr>
          <p:spPr>
            <a:xfrm flipH="false" flipV="false" rot="913050">
              <a:off x="33945" y="68963"/>
              <a:ext cx="298518" cy="298518"/>
            </a:xfrm>
            <a:custGeom>
              <a:avLst/>
              <a:gdLst/>
              <a:ahLst/>
              <a:cxnLst/>
              <a:rect r="r" b="b" t="t" l="l"/>
              <a:pathLst>
                <a:path h="298518" w="298518">
                  <a:moveTo>
                    <a:pt x="0" y="0"/>
                  </a:moveTo>
                  <a:lnTo>
                    <a:pt x="298518" y="0"/>
                  </a:lnTo>
                  <a:lnTo>
                    <a:pt x="298518" y="298519"/>
                  </a:lnTo>
                  <a:lnTo>
                    <a:pt x="0" y="29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 rot="0">
              <a:off x="421147" y="9525"/>
              <a:ext cx="1320292" cy="3856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203"/>
                </a:lnSpc>
                <a:spcBef>
                  <a:spcPct val="0"/>
                </a:spcBef>
              </a:pPr>
              <a:r>
                <a:rPr lang="en-US" sz="2002" u="none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ПЯТНИЦ.</a:t>
              </a:r>
            </a:p>
          </p:txBody>
        </p:sp>
      </p:grpSp>
      <p:sp>
        <p:nvSpPr>
          <p:cNvPr name="TextBox 54" id="54"/>
          <p:cNvSpPr txBox="true"/>
          <p:nvPr/>
        </p:nvSpPr>
        <p:spPr>
          <a:xfrm rot="0">
            <a:off x="4006918" y="2371402"/>
            <a:ext cx="1043643" cy="25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9"/>
              </a:lnSpc>
              <a:spcBef>
                <a:spcPct val="0"/>
              </a:spcBef>
            </a:pPr>
            <a:r>
              <a:rPr lang="en-US" sz="1863" u="none">
                <a:solidFill>
                  <a:srgbClr val="FFFFFF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ПРЕДМЕТ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6319395" y="2371402"/>
            <a:ext cx="1043643" cy="25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9"/>
              </a:lnSpc>
              <a:spcBef>
                <a:spcPct val="0"/>
              </a:spcBef>
            </a:pPr>
            <a:r>
              <a:rPr lang="en-US" sz="1863" u="none">
                <a:solidFill>
                  <a:srgbClr val="FFFFFF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ПРЕДМЕТ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8631872" y="2371402"/>
            <a:ext cx="1043643" cy="25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9"/>
              </a:lnSpc>
              <a:spcBef>
                <a:spcPct val="0"/>
              </a:spcBef>
            </a:pPr>
            <a:r>
              <a:rPr lang="en-US" sz="1863" u="none">
                <a:solidFill>
                  <a:srgbClr val="FFFFFF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ПРЕДМЕТ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0944349" y="2371402"/>
            <a:ext cx="1043643" cy="25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9"/>
              </a:lnSpc>
              <a:spcBef>
                <a:spcPct val="0"/>
              </a:spcBef>
            </a:pPr>
            <a:r>
              <a:rPr lang="en-US" sz="1863" u="none">
                <a:solidFill>
                  <a:srgbClr val="FFFFFF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ПРЕДМЕТ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3256825" y="2371402"/>
            <a:ext cx="1043643" cy="25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9"/>
              </a:lnSpc>
              <a:spcBef>
                <a:spcPct val="0"/>
              </a:spcBef>
            </a:pPr>
            <a:r>
              <a:rPr lang="en-US" sz="1863" u="none">
                <a:solidFill>
                  <a:srgbClr val="FFFFFF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ПРЕДМЕТ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5569302" y="2354165"/>
            <a:ext cx="1043643" cy="25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9"/>
              </a:lnSpc>
              <a:spcBef>
                <a:spcPct val="0"/>
              </a:spcBef>
            </a:pPr>
            <a:r>
              <a:rPr lang="en-US" sz="1863" u="none">
                <a:solidFill>
                  <a:srgbClr val="FFFFFF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ПРЕДМЕТ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1028700" y="1636735"/>
            <a:ext cx="6069349" cy="391185"/>
            <a:chOff x="0" y="0"/>
            <a:chExt cx="8092466" cy="521580"/>
          </a:xfrm>
        </p:grpSpPr>
        <p:sp>
          <p:nvSpPr>
            <p:cNvPr name="TextBox 61" id="61"/>
            <p:cNvSpPr txBox="true"/>
            <p:nvPr/>
          </p:nvSpPr>
          <p:spPr>
            <a:xfrm rot="0">
              <a:off x="0" y="0"/>
              <a:ext cx="3100506" cy="368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241"/>
                </a:lnSpc>
                <a:spcBef>
                  <a:spcPct val="0"/>
                </a:spcBef>
              </a:pPr>
              <a:r>
                <a:rPr lang="en-US" sz="1867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УЧИТЕЛЬ:</a:t>
              </a:r>
            </a:p>
          </p:txBody>
        </p:sp>
        <p:grpSp>
          <p:nvGrpSpPr>
            <p:cNvPr name="Group 62" id="62"/>
            <p:cNvGrpSpPr/>
            <p:nvPr/>
          </p:nvGrpSpPr>
          <p:grpSpPr>
            <a:xfrm rot="0">
              <a:off x="0" y="400584"/>
              <a:ext cx="8092466" cy="120995"/>
              <a:chOff x="0" y="0"/>
              <a:chExt cx="23783419" cy="355600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92710" y="34947"/>
                <a:ext cx="23651338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23651338">
                    <a:moveTo>
                      <a:pt x="23248749" y="19663"/>
                    </a:moveTo>
                    <a:cubicBezTo>
                      <a:pt x="23201758" y="23473"/>
                      <a:pt x="23140799" y="32363"/>
                      <a:pt x="23097619" y="23473"/>
                    </a:cubicBezTo>
                    <a:cubicBezTo>
                      <a:pt x="22916008" y="28553"/>
                      <a:pt x="22734399" y="-13357"/>
                      <a:pt x="22548979" y="4423"/>
                    </a:cubicBezTo>
                    <a:cubicBezTo>
                      <a:pt x="22559140" y="10773"/>
                      <a:pt x="22548979" y="20933"/>
                      <a:pt x="22538819" y="24743"/>
                    </a:cubicBezTo>
                    <a:lnTo>
                      <a:pt x="22536279" y="18393"/>
                    </a:lnTo>
                    <a:lnTo>
                      <a:pt x="22522308" y="31093"/>
                    </a:lnTo>
                    <a:cubicBezTo>
                      <a:pt x="22508340" y="32363"/>
                      <a:pt x="22514690" y="15853"/>
                      <a:pt x="22526119" y="13313"/>
                    </a:cubicBezTo>
                    <a:cubicBezTo>
                      <a:pt x="22452458" y="13313"/>
                      <a:pt x="22386419" y="19663"/>
                      <a:pt x="22314029" y="15853"/>
                    </a:cubicBezTo>
                    <a:cubicBezTo>
                      <a:pt x="22308949" y="36173"/>
                      <a:pt x="22277199" y="17123"/>
                      <a:pt x="22274658" y="37443"/>
                    </a:cubicBezTo>
                    <a:cubicBezTo>
                      <a:pt x="22270849" y="33633"/>
                      <a:pt x="22274658" y="32363"/>
                      <a:pt x="22275929" y="28553"/>
                    </a:cubicBezTo>
                    <a:cubicBezTo>
                      <a:pt x="22261958" y="31093"/>
                      <a:pt x="22251799" y="33633"/>
                      <a:pt x="22242908" y="34903"/>
                    </a:cubicBezTo>
                    <a:cubicBezTo>
                      <a:pt x="22103479" y="37443"/>
                      <a:pt x="22029665" y="32363"/>
                      <a:pt x="21816418" y="14583"/>
                    </a:cubicBezTo>
                    <a:cubicBezTo>
                      <a:pt x="20561544" y="-1927"/>
                      <a:pt x="19355884" y="12043"/>
                      <a:pt x="18125618" y="5693"/>
                    </a:cubicBezTo>
                    <a:cubicBezTo>
                      <a:pt x="16878947" y="9503"/>
                      <a:pt x="15648681" y="27283"/>
                      <a:pt x="14369203" y="32363"/>
                    </a:cubicBezTo>
                    <a:cubicBezTo>
                      <a:pt x="14172360" y="64113"/>
                      <a:pt x="13901702" y="48873"/>
                      <a:pt x="13672051" y="76813"/>
                    </a:cubicBezTo>
                    <a:lnTo>
                      <a:pt x="13688457" y="66653"/>
                    </a:lnTo>
                    <a:cubicBezTo>
                      <a:pt x="13491614" y="80623"/>
                      <a:pt x="13442403" y="64113"/>
                      <a:pt x="13188148" y="52683"/>
                    </a:cubicBezTo>
                    <a:cubicBezTo>
                      <a:pt x="13188148" y="64113"/>
                      <a:pt x="13089727" y="55223"/>
                      <a:pt x="13130737" y="74273"/>
                    </a:cubicBezTo>
                    <a:cubicBezTo>
                      <a:pt x="13040516" y="89513"/>
                      <a:pt x="12974902" y="47603"/>
                      <a:pt x="12851874" y="56493"/>
                    </a:cubicBezTo>
                    <a:cubicBezTo>
                      <a:pt x="12843675" y="50143"/>
                      <a:pt x="12851874" y="67923"/>
                      <a:pt x="12827270" y="61573"/>
                    </a:cubicBezTo>
                    <a:cubicBezTo>
                      <a:pt x="12507402" y="84433"/>
                      <a:pt x="12892883" y="51413"/>
                      <a:pt x="12474594" y="33633"/>
                    </a:cubicBezTo>
                    <a:cubicBezTo>
                      <a:pt x="11900470" y="39983"/>
                      <a:pt x="11318144" y="59033"/>
                      <a:pt x="10768623" y="47603"/>
                    </a:cubicBezTo>
                    <a:cubicBezTo>
                      <a:pt x="10801431" y="46333"/>
                      <a:pt x="10817835" y="61573"/>
                      <a:pt x="10760422" y="61573"/>
                    </a:cubicBezTo>
                    <a:cubicBezTo>
                      <a:pt x="10703010" y="31093"/>
                      <a:pt x="10571782" y="69193"/>
                      <a:pt x="10473361" y="57763"/>
                    </a:cubicBezTo>
                    <a:cubicBezTo>
                      <a:pt x="10481562" y="51413"/>
                      <a:pt x="10530773" y="50143"/>
                      <a:pt x="10555378" y="46333"/>
                    </a:cubicBezTo>
                    <a:cubicBezTo>
                      <a:pt x="10309325" y="33633"/>
                      <a:pt x="10096078" y="52683"/>
                      <a:pt x="9866429" y="39983"/>
                    </a:cubicBezTo>
                    <a:cubicBezTo>
                      <a:pt x="9644980" y="52683"/>
                      <a:pt x="9374323" y="26013"/>
                      <a:pt x="9226690" y="41253"/>
                    </a:cubicBezTo>
                    <a:cubicBezTo>
                      <a:pt x="9259497" y="29823"/>
                      <a:pt x="9128268" y="32363"/>
                      <a:pt x="9079058" y="26013"/>
                    </a:cubicBezTo>
                    <a:cubicBezTo>
                      <a:pt x="8915022" y="61573"/>
                      <a:pt x="8636162" y="13313"/>
                      <a:pt x="8439320" y="37443"/>
                    </a:cubicBezTo>
                    <a:lnTo>
                      <a:pt x="8447521" y="31093"/>
                    </a:lnTo>
                    <a:cubicBezTo>
                      <a:pt x="7832388" y="33633"/>
                      <a:pt x="7168044" y="26013"/>
                      <a:pt x="6536507" y="42523"/>
                    </a:cubicBezTo>
                    <a:cubicBezTo>
                      <a:pt x="6175629" y="46333"/>
                      <a:pt x="5773742" y="14583"/>
                      <a:pt x="5380056" y="29823"/>
                    </a:cubicBezTo>
                    <a:cubicBezTo>
                      <a:pt x="5306241" y="34903"/>
                      <a:pt x="5363653" y="42523"/>
                      <a:pt x="5306241" y="45063"/>
                    </a:cubicBezTo>
                    <a:cubicBezTo>
                      <a:pt x="5207820" y="43793"/>
                      <a:pt x="5306241" y="33633"/>
                      <a:pt x="5265232" y="29823"/>
                    </a:cubicBezTo>
                    <a:cubicBezTo>
                      <a:pt x="5068390" y="43793"/>
                      <a:pt x="4814134" y="27283"/>
                      <a:pt x="4568081" y="27283"/>
                    </a:cubicBezTo>
                    <a:cubicBezTo>
                      <a:pt x="4535274" y="32363"/>
                      <a:pt x="4469660" y="34903"/>
                      <a:pt x="4494265" y="42523"/>
                    </a:cubicBezTo>
                    <a:cubicBezTo>
                      <a:pt x="4223606" y="18393"/>
                      <a:pt x="3854527" y="51413"/>
                      <a:pt x="3575665" y="32363"/>
                    </a:cubicBezTo>
                    <a:cubicBezTo>
                      <a:pt x="3674088" y="62843"/>
                      <a:pt x="3411630" y="48873"/>
                      <a:pt x="3313209" y="56493"/>
                    </a:cubicBezTo>
                    <a:cubicBezTo>
                      <a:pt x="3255796" y="55223"/>
                      <a:pt x="3255796" y="47603"/>
                      <a:pt x="3272200" y="41253"/>
                    </a:cubicBezTo>
                    <a:cubicBezTo>
                      <a:pt x="3067155" y="45063"/>
                      <a:pt x="2960532" y="46333"/>
                      <a:pt x="2706278" y="37443"/>
                    </a:cubicBezTo>
                    <a:cubicBezTo>
                      <a:pt x="2591452" y="41253"/>
                      <a:pt x="2558646" y="57763"/>
                      <a:pt x="2419216" y="52683"/>
                    </a:cubicBezTo>
                    <a:cubicBezTo>
                      <a:pt x="2337198" y="31093"/>
                      <a:pt x="2132153" y="51413"/>
                      <a:pt x="2000925" y="43793"/>
                    </a:cubicBezTo>
                    <a:cubicBezTo>
                      <a:pt x="2033732" y="61573"/>
                      <a:pt x="1861495" y="76813"/>
                      <a:pt x="1730266" y="69193"/>
                    </a:cubicBezTo>
                    <a:lnTo>
                      <a:pt x="1771274" y="43793"/>
                    </a:lnTo>
                    <a:cubicBezTo>
                      <a:pt x="1722065" y="45063"/>
                      <a:pt x="1672853" y="46333"/>
                      <a:pt x="1615441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40046" y="224133"/>
                      <a:pt x="1763072" y="225403"/>
                      <a:pt x="1951713" y="236833"/>
                    </a:cubicBezTo>
                    <a:cubicBezTo>
                      <a:pt x="1869696" y="231753"/>
                      <a:pt x="1951713" y="220323"/>
                      <a:pt x="1992722" y="219053"/>
                    </a:cubicBezTo>
                    <a:lnTo>
                      <a:pt x="2082941" y="236833"/>
                    </a:lnTo>
                    <a:cubicBezTo>
                      <a:pt x="2189564" y="246993"/>
                      <a:pt x="2337197" y="230483"/>
                      <a:pt x="2435618" y="220323"/>
                    </a:cubicBezTo>
                    <a:cubicBezTo>
                      <a:pt x="2452021" y="224133"/>
                      <a:pt x="2460223" y="229213"/>
                      <a:pt x="2460223" y="233023"/>
                    </a:cubicBezTo>
                    <a:cubicBezTo>
                      <a:pt x="2558644" y="244453"/>
                      <a:pt x="2558644" y="222863"/>
                      <a:pt x="2599653" y="219053"/>
                    </a:cubicBezTo>
                    <a:lnTo>
                      <a:pt x="2665268" y="231753"/>
                    </a:lnTo>
                    <a:lnTo>
                      <a:pt x="2681671" y="219053"/>
                    </a:lnTo>
                    <a:cubicBezTo>
                      <a:pt x="2780092" y="211433"/>
                      <a:pt x="2911321" y="215243"/>
                      <a:pt x="2894918" y="235563"/>
                    </a:cubicBezTo>
                    <a:cubicBezTo>
                      <a:pt x="2935927" y="231753"/>
                      <a:pt x="2968733" y="227943"/>
                      <a:pt x="2919522" y="221593"/>
                    </a:cubicBezTo>
                    <a:cubicBezTo>
                      <a:pt x="3017944" y="233023"/>
                      <a:pt x="3280401" y="233023"/>
                      <a:pt x="3452638" y="226673"/>
                    </a:cubicBezTo>
                    <a:cubicBezTo>
                      <a:pt x="3370620" y="221593"/>
                      <a:pt x="3378822" y="215243"/>
                      <a:pt x="3370620" y="202543"/>
                    </a:cubicBezTo>
                    <a:cubicBezTo>
                      <a:pt x="3460840" y="180953"/>
                      <a:pt x="3469042" y="206353"/>
                      <a:pt x="3542858" y="193653"/>
                    </a:cubicBezTo>
                    <a:cubicBezTo>
                      <a:pt x="3542858" y="201273"/>
                      <a:pt x="3624875" y="210163"/>
                      <a:pt x="3542858" y="215243"/>
                    </a:cubicBezTo>
                    <a:cubicBezTo>
                      <a:pt x="3772508" y="243183"/>
                      <a:pt x="4100579" y="220323"/>
                      <a:pt x="4395842" y="226673"/>
                    </a:cubicBezTo>
                    <a:cubicBezTo>
                      <a:pt x="4453255" y="222863"/>
                      <a:pt x="4436851" y="220323"/>
                      <a:pt x="4461456" y="213973"/>
                    </a:cubicBezTo>
                    <a:cubicBezTo>
                      <a:pt x="4650097" y="235563"/>
                      <a:pt x="4871545" y="212703"/>
                      <a:pt x="5068389" y="222863"/>
                    </a:cubicBezTo>
                    <a:cubicBezTo>
                      <a:pt x="5027380" y="213973"/>
                      <a:pt x="5084792" y="188573"/>
                      <a:pt x="5199616" y="187303"/>
                    </a:cubicBezTo>
                    <a:cubicBezTo>
                      <a:pt x="5322643" y="169523"/>
                      <a:pt x="5248828" y="212703"/>
                      <a:pt x="5355451" y="222863"/>
                    </a:cubicBezTo>
                    <a:cubicBezTo>
                      <a:pt x="5412863" y="213973"/>
                      <a:pt x="5511284" y="212703"/>
                      <a:pt x="5552293" y="213973"/>
                    </a:cubicBezTo>
                    <a:lnTo>
                      <a:pt x="5552293" y="216513"/>
                    </a:lnTo>
                    <a:cubicBezTo>
                      <a:pt x="5617907" y="206353"/>
                      <a:pt x="5724531" y="201273"/>
                      <a:pt x="5806549" y="210163"/>
                    </a:cubicBezTo>
                    <a:lnTo>
                      <a:pt x="5790144" y="211433"/>
                    </a:lnTo>
                    <a:cubicBezTo>
                      <a:pt x="5855758" y="212703"/>
                      <a:pt x="5929575" y="224133"/>
                      <a:pt x="5995188" y="222863"/>
                    </a:cubicBezTo>
                    <a:cubicBezTo>
                      <a:pt x="6027996" y="206353"/>
                      <a:pt x="6192032" y="216513"/>
                      <a:pt x="6233041" y="201273"/>
                    </a:cubicBezTo>
                    <a:cubicBezTo>
                      <a:pt x="6241242" y="202543"/>
                      <a:pt x="6233041" y="203813"/>
                      <a:pt x="6249444" y="207623"/>
                    </a:cubicBezTo>
                    <a:lnTo>
                      <a:pt x="6257646" y="193653"/>
                    </a:lnTo>
                    <a:lnTo>
                      <a:pt x="6388874" y="201273"/>
                    </a:lnTo>
                    <a:cubicBezTo>
                      <a:pt x="6356067" y="206353"/>
                      <a:pt x="6356067" y="212703"/>
                      <a:pt x="6315059" y="216513"/>
                    </a:cubicBezTo>
                    <a:cubicBezTo>
                      <a:pt x="6462691" y="226673"/>
                      <a:pt x="6364268" y="203813"/>
                      <a:pt x="6438085" y="196193"/>
                    </a:cubicBezTo>
                    <a:cubicBezTo>
                      <a:pt x="6536506" y="186033"/>
                      <a:pt x="6536506" y="200003"/>
                      <a:pt x="6577515" y="206353"/>
                    </a:cubicBezTo>
                    <a:cubicBezTo>
                      <a:pt x="6536506" y="213973"/>
                      <a:pt x="6503700" y="202543"/>
                      <a:pt x="6479094" y="205083"/>
                    </a:cubicBezTo>
                    <a:cubicBezTo>
                      <a:pt x="6421682" y="216513"/>
                      <a:pt x="6536506" y="210163"/>
                      <a:pt x="6544708" y="217783"/>
                    </a:cubicBezTo>
                    <a:cubicBezTo>
                      <a:pt x="6569313" y="217783"/>
                      <a:pt x="6577515" y="201273"/>
                      <a:pt x="6651330" y="203813"/>
                    </a:cubicBezTo>
                    <a:cubicBezTo>
                      <a:pt x="6716945" y="205083"/>
                      <a:pt x="6864577" y="201273"/>
                      <a:pt x="6848174" y="216513"/>
                    </a:cubicBezTo>
                    <a:cubicBezTo>
                      <a:pt x="6905586" y="208893"/>
                      <a:pt x="6962998" y="210163"/>
                      <a:pt x="7004007" y="202543"/>
                    </a:cubicBezTo>
                    <a:cubicBezTo>
                      <a:pt x="6954797" y="200003"/>
                      <a:pt x="6856375" y="196193"/>
                      <a:pt x="6848174" y="186033"/>
                    </a:cubicBezTo>
                    <a:cubicBezTo>
                      <a:pt x="6897383" y="183493"/>
                      <a:pt x="6987604" y="179683"/>
                      <a:pt x="7004007" y="186033"/>
                    </a:cubicBezTo>
                    <a:lnTo>
                      <a:pt x="6962998" y="189843"/>
                    </a:lnTo>
                    <a:cubicBezTo>
                      <a:pt x="7004007" y="186033"/>
                      <a:pt x="7135236" y="191113"/>
                      <a:pt x="7069622" y="175873"/>
                    </a:cubicBezTo>
                    <a:lnTo>
                      <a:pt x="7168043" y="196193"/>
                    </a:lnTo>
                    <a:cubicBezTo>
                      <a:pt x="7200850" y="184763"/>
                      <a:pt x="7299271" y="184763"/>
                      <a:pt x="7381290" y="182223"/>
                    </a:cubicBezTo>
                    <a:cubicBezTo>
                      <a:pt x="7381290" y="197463"/>
                      <a:pt x="7323877" y="215243"/>
                      <a:pt x="7471508" y="219053"/>
                    </a:cubicBezTo>
                    <a:lnTo>
                      <a:pt x="7602737" y="202543"/>
                    </a:lnTo>
                    <a:cubicBezTo>
                      <a:pt x="7668352" y="201273"/>
                      <a:pt x="7684755" y="205083"/>
                      <a:pt x="7676552" y="213973"/>
                    </a:cubicBezTo>
                    <a:cubicBezTo>
                      <a:pt x="7906203" y="222863"/>
                      <a:pt x="7914405" y="170793"/>
                      <a:pt x="8094844" y="184763"/>
                    </a:cubicBezTo>
                    <a:cubicBezTo>
                      <a:pt x="8021028" y="203813"/>
                      <a:pt x="8078440" y="205083"/>
                      <a:pt x="8160458" y="210163"/>
                    </a:cubicBezTo>
                    <a:cubicBezTo>
                      <a:pt x="8160458" y="207623"/>
                      <a:pt x="8168659" y="201273"/>
                      <a:pt x="8201467" y="200003"/>
                    </a:cubicBezTo>
                    <a:cubicBezTo>
                      <a:pt x="8176861" y="191113"/>
                      <a:pt x="8152256" y="212703"/>
                      <a:pt x="8086641" y="200003"/>
                    </a:cubicBezTo>
                    <a:cubicBezTo>
                      <a:pt x="8070238" y="188573"/>
                      <a:pt x="8160458" y="192383"/>
                      <a:pt x="8201467" y="188573"/>
                    </a:cubicBezTo>
                    <a:cubicBezTo>
                      <a:pt x="8365502" y="229213"/>
                      <a:pt x="8742783" y="198733"/>
                      <a:pt x="9005242" y="217783"/>
                    </a:cubicBezTo>
                    <a:cubicBezTo>
                      <a:pt x="8988837" y="194923"/>
                      <a:pt x="9120066" y="211433"/>
                      <a:pt x="9177478" y="202543"/>
                    </a:cubicBezTo>
                    <a:cubicBezTo>
                      <a:pt x="9161075" y="226673"/>
                      <a:pt x="9325110" y="198733"/>
                      <a:pt x="9398925" y="212703"/>
                    </a:cubicBezTo>
                    <a:lnTo>
                      <a:pt x="9366119" y="193653"/>
                    </a:lnTo>
                    <a:cubicBezTo>
                      <a:pt x="9530155" y="207623"/>
                      <a:pt x="9628576" y="158093"/>
                      <a:pt x="9726997" y="186033"/>
                    </a:cubicBezTo>
                    <a:cubicBezTo>
                      <a:pt x="9817217" y="193653"/>
                      <a:pt x="9694190" y="202543"/>
                      <a:pt x="9661384" y="206353"/>
                    </a:cubicBezTo>
                    <a:cubicBezTo>
                      <a:pt x="9784410" y="231753"/>
                      <a:pt x="9997655" y="186033"/>
                      <a:pt x="10096077" y="213973"/>
                    </a:cubicBezTo>
                    <a:cubicBezTo>
                      <a:pt x="10104279" y="205083"/>
                      <a:pt x="10071473" y="189843"/>
                      <a:pt x="10178095" y="180953"/>
                    </a:cubicBezTo>
                    <a:cubicBezTo>
                      <a:pt x="10268315" y="191113"/>
                      <a:pt x="10440552" y="203813"/>
                      <a:pt x="10424148" y="207623"/>
                    </a:cubicBezTo>
                    <a:cubicBezTo>
                      <a:pt x="10497964" y="202543"/>
                      <a:pt x="10514368" y="196193"/>
                      <a:pt x="10596386" y="203813"/>
                    </a:cubicBezTo>
                    <a:cubicBezTo>
                      <a:pt x="10588183" y="210163"/>
                      <a:pt x="10555376" y="210163"/>
                      <a:pt x="10530771" y="213973"/>
                    </a:cubicBezTo>
                    <a:cubicBezTo>
                      <a:pt x="10653798" y="220323"/>
                      <a:pt x="10760421" y="210163"/>
                      <a:pt x="10867044" y="201273"/>
                    </a:cubicBezTo>
                    <a:cubicBezTo>
                      <a:pt x="10932659" y="219053"/>
                      <a:pt x="11154107" y="210163"/>
                      <a:pt x="11301739" y="220323"/>
                    </a:cubicBezTo>
                    <a:cubicBezTo>
                      <a:pt x="11383757" y="198733"/>
                      <a:pt x="11531387" y="229213"/>
                      <a:pt x="11547792" y="201273"/>
                    </a:cubicBezTo>
                    <a:cubicBezTo>
                      <a:pt x="11547792" y="203813"/>
                      <a:pt x="11564196" y="207623"/>
                      <a:pt x="11572397" y="210163"/>
                    </a:cubicBezTo>
                    <a:cubicBezTo>
                      <a:pt x="11629810" y="202543"/>
                      <a:pt x="11670819" y="183493"/>
                      <a:pt x="11736432" y="182223"/>
                    </a:cubicBezTo>
                    <a:lnTo>
                      <a:pt x="11711828" y="201273"/>
                    </a:lnTo>
                    <a:cubicBezTo>
                      <a:pt x="11695423" y="222863"/>
                      <a:pt x="11875863" y="208893"/>
                      <a:pt x="11916872" y="215243"/>
                    </a:cubicBezTo>
                    <a:cubicBezTo>
                      <a:pt x="11875863" y="202543"/>
                      <a:pt x="11998890" y="216513"/>
                      <a:pt x="12007093" y="203813"/>
                    </a:cubicBezTo>
                    <a:lnTo>
                      <a:pt x="12089110" y="197463"/>
                    </a:lnTo>
                    <a:cubicBezTo>
                      <a:pt x="12220336" y="192383"/>
                      <a:pt x="12105512" y="188573"/>
                      <a:pt x="12261345" y="186033"/>
                    </a:cubicBezTo>
                    <a:cubicBezTo>
                      <a:pt x="12351565" y="184763"/>
                      <a:pt x="12294154" y="207623"/>
                      <a:pt x="12261345" y="205083"/>
                    </a:cubicBezTo>
                    <a:cubicBezTo>
                      <a:pt x="12335163" y="215243"/>
                      <a:pt x="12417181" y="208893"/>
                      <a:pt x="12490996" y="205083"/>
                    </a:cubicBezTo>
                    <a:cubicBezTo>
                      <a:pt x="12458190" y="205083"/>
                      <a:pt x="12449988" y="203813"/>
                      <a:pt x="12482794" y="200003"/>
                    </a:cubicBezTo>
                    <a:cubicBezTo>
                      <a:pt x="12482794" y="202543"/>
                      <a:pt x="12490996" y="203813"/>
                      <a:pt x="12499199" y="205083"/>
                    </a:cubicBezTo>
                    <a:cubicBezTo>
                      <a:pt x="12532005" y="203813"/>
                      <a:pt x="12556610" y="202543"/>
                      <a:pt x="12589417" y="202543"/>
                    </a:cubicBezTo>
                    <a:lnTo>
                      <a:pt x="12589417" y="203813"/>
                    </a:lnTo>
                    <a:cubicBezTo>
                      <a:pt x="12630425" y="202543"/>
                      <a:pt x="12671434" y="201273"/>
                      <a:pt x="12704243" y="200003"/>
                    </a:cubicBezTo>
                    <a:cubicBezTo>
                      <a:pt x="12728848" y="198733"/>
                      <a:pt x="12745252" y="197463"/>
                      <a:pt x="12761654" y="197463"/>
                    </a:cubicBezTo>
                    <a:cubicBezTo>
                      <a:pt x="12810865" y="196193"/>
                      <a:pt x="12827270" y="196193"/>
                      <a:pt x="12778059" y="200003"/>
                    </a:cubicBezTo>
                    <a:cubicBezTo>
                      <a:pt x="12769857" y="198733"/>
                      <a:pt x="12769857" y="197463"/>
                      <a:pt x="12761654" y="197463"/>
                    </a:cubicBezTo>
                    <a:cubicBezTo>
                      <a:pt x="12745252" y="197463"/>
                      <a:pt x="12728848" y="198733"/>
                      <a:pt x="12704243" y="200003"/>
                    </a:cubicBezTo>
                    <a:cubicBezTo>
                      <a:pt x="12671434" y="202543"/>
                      <a:pt x="12638628" y="207623"/>
                      <a:pt x="12614023" y="208893"/>
                    </a:cubicBezTo>
                    <a:cubicBezTo>
                      <a:pt x="12638628" y="208893"/>
                      <a:pt x="12663235" y="210163"/>
                      <a:pt x="12679637" y="212703"/>
                    </a:cubicBezTo>
                    <a:lnTo>
                      <a:pt x="12655032" y="226673"/>
                    </a:lnTo>
                    <a:cubicBezTo>
                      <a:pt x="12712443" y="227943"/>
                      <a:pt x="12860077" y="211433"/>
                      <a:pt x="12860077" y="205083"/>
                    </a:cubicBezTo>
                    <a:cubicBezTo>
                      <a:pt x="13073324" y="217783"/>
                      <a:pt x="13434201" y="207623"/>
                      <a:pt x="13581832" y="198733"/>
                    </a:cubicBezTo>
                    <a:cubicBezTo>
                      <a:pt x="13590035" y="197463"/>
                      <a:pt x="13606438" y="196193"/>
                      <a:pt x="13622840" y="196193"/>
                    </a:cubicBezTo>
                    <a:cubicBezTo>
                      <a:pt x="13614639" y="197463"/>
                      <a:pt x="13598237" y="197463"/>
                      <a:pt x="13581832" y="198733"/>
                    </a:cubicBezTo>
                    <a:cubicBezTo>
                      <a:pt x="13557227" y="202543"/>
                      <a:pt x="13549025" y="206353"/>
                      <a:pt x="13581832" y="201273"/>
                    </a:cubicBezTo>
                    <a:cubicBezTo>
                      <a:pt x="13655648" y="198733"/>
                      <a:pt x="13737664" y="186033"/>
                      <a:pt x="13745867" y="194923"/>
                    </a:cubicBezTo>
                    <a:cubicBezTo>
                      <a:pt x="13819683" y="188573"/>
                      <a:pt x="13811483" y="205083"/>
                      <a:pt x="13926307" y="206353"/>
                    </a:cubicBezTo>
                    <a:cubicBezTo>
                      <a:pt x="13926307" y="208893"/>
                      <a:pt x="13934510" y="198733"/>
                      <a:pt x="13926307" y="194923"/>
                    </a:cubicBezTo>
                    <a:cubicBezTo>
                      <a:pt x="13918105" y="194923"/>
                      <a:pt x="13918105" y="193653"/>
                      <a:pt x="13909904" y="193653"/>
                    </a:cubicBezTo>
                    <a:cubicBezTo>
                      <a:pt x="13918105" y="193653"/>
                      <a:pt x="13926307" y="193653"/>
                      <a:pt x="13926307" y="194923"/>
                    </a:cubicBezTo>
                    <a:cubicBezTo>
                      <a:pt x="14114947" y="213973"/>
                      <a:pt x="14344599" y="180953"/>
                      <a:pt x="14566045" y="193653"/>
                    </a:cubicBezTo>
                    <a:lnTo>
                      <a:pt x="14574247" y="193653"/>
                    </a:lnTo>
                    <a:lnTo>
                      <a:pt x="14566045" y="193653"/>
                    </a:lnTo>
                    <a:cubicBezTo>
                      <a:pt x="14549643" y="194923"/>
                      <a:pt x="14525037" y="202543"/>
                      <a:pt x="14500432" y="207623"/>
                    </a:cubicBezTo>
                    <a:cubicBezTo>
                      <a:pt x="14672669" y="200003"/>
                      <a:pt x="14836706" y="194923"/>
                      <a:pt x="14992538" y="177143"/>
                    </a:cubicBezTo>
                    <a:cubicBezTo>
                      <a:pt x="14976135" y="183493"/>
                      <a:pt x="14984336" y="189843"/>
                      <a:pt x="14943327" y="193653"/>
                    </a:cubicBezTo>
                    <a:cubicBezTo>
                      <a:pt x="15066354" y="193653"/>
                      <a:pt x="15205786" y="189843"/>
                      <a:pt x="15263196" y="175873"/>
                    </a:cubicBezTo>
                    <a:cubicBezTo>
                      <a:pt x="15181178" y="169523"/>
                      <a:pt x="15254994" y="183493"/>
                      <a:pt x="15205786" y="183493"/>
                    </a:cubicBezTo>
                    <a:cubicBezTo>
                      <a:pt x="15115565" y="170793"/>
                      <a:pt x="15271399" y="156823"/>
                      <a:pt x="15353417" y="160633"/>
                    </a:cubicBezTo>
                    <a:lnTo>
                      <a:pt x="15353417" y="163173"/>
                    </a:lnTo>
                    <a:cubicBezTo>
                      <a:pt x="15476444" y="163173"/>
                      <a:pt x="15476444" y="154283"/>
                      <a:pt x="15599470" y="154283"/>
                    </a:cubicBezTo>
                    <a:cubicBezTo>
                      <a:pt x="15673284" y="161903"/>
                      <a:pt x="15533857" y="158093"/>
                      <a:pt x="15566663" y="166983"/>
                    </a:cubicBezTo>
                    <a:cubicBezTo>
                      <a:pt x="15591268" y="189843"/>
                      <a:pt x="15837321" y="182223"/>
                      <a:pt x="15861927" y="184763"/>
                    </a:cubicBezTo>
                    <a:cubicBezTo>
                      <a:pt x="15894734" y="179683"/>
                      <a:pt x="15935743" y="175873"/>
                      <a:pt x="15927540" y="169523"/>
                    </a:cubicBezTo>
                    <a:cubicBezTo>
                      <a:pt x="16017761" y="163173"/>
                      <a:pt x="15968550" y="183493"/>
                      <a:pt x="16034163" y="182223"/>
                    </a:cubicBezTo>
                    <a:lnTo>
                      <a:pt x="16288419" y="139043"/>
                    </a:lnTo>
                    <a:cubicBezTo>
                      <a:pt x="16288419" y="137773"/>
                      <a:pt x="16296620" y="136503"/>
                      <a:pt x="16304822" y="136503"/>
                    </a:cubicBezTo>
                    <a:lnTo>
                      <a:pt x="16288419" y="139043"/>
                    </a:lnTo>
                    <a:cubicBezTo>
                      <a:pt x="16280216" y="145393"/>
                      <a:pt x="16370435" y="158093"/>
                      <a:pt x="16296620" y="166983"/>
                    </a:cubicBezTo>
                    <a:cubicBezTo>
                      <a:pt x="16493462" y="164443"/>
                      <a:pt x="16600087" y="136503"/>
                      <a:pt x="16723115" y="122533"/>
                    </a:cubicBezTo>
                    <a:cubicBezTo>
                      <a:pt x="16780525" y="126343"/>
                      <a:pt x="16969168" y="117453"/>
                      <a:pt x="17034781" y="116183"/>
                    </a:cubicBezTo>
                    <a:cubicBezTo>
                      <a:pt x="17067587" y="128883"/>
                      <a:pt x="16977367" y="114913"/>
                      <a:pt x="16960965" y="125073"/>
                    </a:cubicBezTo>
                    <a:lnTo>
                      <a:pt x="17059384" y="139043"/>
                    </a:lnTo>
                    <a:cubicBezTo>
                      <a:pt x="16928158" y="141583"/>
                      <a:pt x="17075789" y="160633"/>
                      <a:pt x="17001974" y="169523"/>
                    </a:cubicBezTo>
                    <a:cubicBezTo>
                      <a:pt x="17108597" y="161903"/>
                      <a:pt x="17354650" y="170793"/>
                      <a:pt x="17510482" y="174603"/>
                    </a:cubicBezTo>
                    <a:cubicBezTo>
                      <a:pt x="17403861" y="147933"/>
                      <a:pt x="17723730" y="161903"/>
                      <a:pt x="17715527" y="137773"/>
                    </a:cubicBezTo>
                    <a:cubicBezTo>
                      <a:pt x="17895967" y="133963"/>
                      <a:pt x="17805746" y="156823"/>
                      <a:pt x="17879562" y="161903"/>
                    </a:cubicBezTo>
                    <a:cubicBezTo>
                      <a:pt x="18068205" y="153013"/>
                      <a:pt x="18248642" y="159363"/>
                      <a:pt x="18420881" y="156823"/>
                    </a:cubicBezTo>
                    <a:cubicBezTo>
                      <a:pt x="18420881" y="156823"/>
                      <a:pt x="18420881" y="159363"/>
                      <a:pt x="18412678" y="161903"/>
                    </a:cubicBezTo>
                    <a:cubicBezTo>
                      <a:pt x="18568514" y="154283"/>
                      <a:pt x="18830969" y="161903"/>
                      <a:pt x="18986803" y="140313"/>
                    </a:cubicBezTo>
                    <a:cubicBezTo>
                      <a:pt x="18978602" y="145393"/>
                      <a:pt x="18995004" y="149203"/>
                      <a:pt x="18953996" y="153013"/>
                    </a:cubicBezTo>
                    <a:cubicBezTo>
                      <a:pt x="19126233" y="161903"/>
                      <a:pt x="18986803" y="122533"/>
                      <a:pt x="19183647" y="136503"/>
                    </a:cubicBezTo>
                    <a:lnTo>
                      <a:pt x="19134436" y="147933"/>
                    </a:lnTo>
                    <a:cubicBezTo>
                      <a:pt x="19257462" y="136503"/>
                      <a:pt x="19372286" y="158093"/>
                      <a:pt x="19511718" y="140313"/>
                    </a:cubicBezTo>
                    <a:cubicBezTo>
                      <a:pt x="19519918" y="146663"/>
                      <a:pt x="19487112" y="149203"/>
                      <a:pt x="19462507" y="151743"/>
                    </a:cubicBezTo>
                    <a:cubicBezTo>
                      <a:pt x="19593736" y="146663"/>
                      <a:pt x="19733165" y="149203"/>
                      <a:pt x="19839790" y="132693"/>
                    </a:cubicBezTo>
                    <a:cubicBezTo>
                      <a:pt x="19856192" y="140313"/>
                      <a:pt x="19839790" y="146663"/>
                      <a:pt x="19790579" y="151743"/>
                    </a:cubicBezTo>
                    <a:cubicBezTo>
                      <a:pt x="19913605" y="160633"/>
                      <a:pt x="19930007" y="130153"/>
                      <a:pt x="20044833" y="139043"/>
                    </a:cubicBezTo>
                    <a:cubicBezTo>
                      <a:pt x="20077640" y="140313"/>
                      <a:pt x="20143253" y="150473"/>
                      <a:pt x="20118649" y="150473"/>
                    </a:cubicBezTo>
                    <a:cubicBezTo>
                      <a:pt x="20176061" y="140313"/>
                      <a:pt x="20348298" y="140313"/>
                      <a:pt x="20413914" y="136503"/>
                    </a:cubicBezTo>
                    <a:cubicBezTo>
                      <a:pt x="20430316" y="144123"/>
                      <a:pt x="20479527" y="146663"/>
                      <a:pt x="20545140" y="154283"/>
                    </a:cubicBezTo>
                    <a:cubicBezTo>
                      <a:pt x="21102863" y="154283"/>
                      <a:pt x="21676986" y="156823"/>
                      <a:pt x="22234707" y="144123"/>
                    </a:cubicBezTo>
                    <a:cubicBezTo>
                      <a:pt x="22253069" y="142853"/>
                      <a:pt x="22265769" y="140313"/>
                      <a:pt x="22277199" y="137773"/>
                    </a:cubicBezTo>
                    <a:cubicBezTo>
                      <a:pt x="22293708" y="161903"/>
                      <a:pt x="22254338" y="153013"/>
                      <a:pt x="22264499" y="168253"/>
                    </a:cubicBezTo>
                    <a:cubicBezTo>
                      <a:pt x="22263229" y="147933"/>
                      <a:pt x="22281008" y="161903"/>
                      <a:pt x="22310219" y="155553"/>
                    </a:cubicBezTo>
                    <a:lnTo>
                      <a:pt x="22311488" y="158093"/>
                    </a:lnTo>
                    <a:cubicBezTo>
                      <a:pt x="22324188" y="154283"/>
                      <a:pt x="22331808" y="166983"/>
                      <a:pt x="22344508" y="160633"/>
                    </a:cubicBezTo>
                    <a:lnTo>
                      <a:pt x="22344508" y="155553"/>
                    </a:lnTo>
                    <a:cubicBezTo>
                      <a:pt x="22358479" y="142853"/>
                      <a:pt x="22376258" y="182223"/>
                      <a:pt x="22383879" y="155553"/>
                    </a:cubicBezTo>
                    <a:lnTo>
                      <a:pt x="22395308" y="169523"/>
                    </a:lnTo>
                    <a:cubicBezTo>
                      <a:pt x="22409279" y="146663"/>
                      <a:pt x="22418169" y="177143"/>
                      <a:pt x="22435949" y="156823"/>
                    </a:cubicBezTo>
                    <a:lnTo>
                      <a:pt x="22433408" y="160633"/>
                    </a:lnTo>
                    <a:cubicBezTo>
                      <a:pt x="22457538" y="170793"/>
                      <a:pt x="22482938" y="135233"/>
                      <a:pt x="22491829" y="154283"/>
                    </a:cubicBezTo>
                    <a:cubicBezTo>
                      <a:pt x="22512149" y="150473"/>
                      <a:pt x="22535008" y="146663"/>
                      <a:pt x="22538819" y="127613"/>
                    </a:cubicBezTo>
                    <a:cubicBezTo>
                      <a:pt x="22543899" y="133963"/>
                      <a:pt x="22540088" y="145393"/>
                      <a:pt x="22537549" y="151743"/>
                    </a:cubicBezTo>
                    <a:cubicBezTo>
                      <a:pt x="22613749" y="142853"/>
                      <a:pt x="22697569" y="146663"/>
                      <a:pt x="22764879" y="122533"/>
                    </a:cubicBezTo>
                    <a:cubicBezTo>
                      <a:pt x="22768688" y="126343"/>
                      <a:pt x="22763608" y="128883"/>
                      <a:pt x="22762338" y="133963"/>
                    </a:cubicBezTo>
                    <a:cubicBezTo>
                      <a:pt x="22804249" y="112373"/>
                      <a:pt x="22848699" y="156823"/>
                      <a:pt x="22879179" y="116183"/>
                    </a:cubicBezTo>
                    <a:lnTo>
                      <a:pt x="22890608" y="99673"/>
                    </a:lnTo>
                    <a:cubicBezTo>
                      <a:pt x="22900769" y="106023"/>
                      <a:pt x="22899499" y="118723"/>
                      <a:pt x="22907119" y="123803"/>
                    </a:cubicBezTo>
                    <a:cubicBezTo>
                      <a:pt x="22914738" y="112373"/>
                      <a:pt x="22945219" y="121263"/>
                      <a:pt x="22950299" y="106023"/>
                    </a:cubicBezTo>
                    <a:cubicBezTo>
                      <a:pt x="22955379" y="112373"/>
                      <a:pt x="22949029" y="114913"/>
                      <a:pt x="22949029" y="119993"/>
                    </a:cubicBezTo>
                    <a:cubicBezTo>
                      <a:pt x="22968079" y="123803"/>
                      <a:pt x="22990938" y="98403"/>
                      <a:pt x="23008719" y="103483"/>
                    </a:cubicBezTo>
                    <a:lnTo>
                      <a:pt x="23002369" y="111103"/>
                    </a:lnTo>
                    <a:cubicBezTo>
                      <a:pt x="23098888" y="140313"/>
                      <a:pt x="23222079" y="163173"/>
                      <a:pt x="23302088" y="125073"/>
                    </a:cubicBezTo>
                    <a:cubicBezTo>
                      <a:pt x="23323679" y="118723"/>
                      <a:pt x="23312249" y="146663"/>
                      <a:pt x="23321138" y="145393"/>
                    </a:cubicBezTo>
                    <a:cubicBezTo>
                      <a:pt x="23402419" y="114913"/>
                      <a:pt x="23500208" y="163173"/>
                      <a:pt x="23575138" y="114913"/>
                    </a:cubicBezTo>
                    <a:cubicBezTo>
                      <a:pt x="23633558" y="102213"/>
                      <a:pt x="23651338" y="48873"/>
                      <a:pt x="23651338" y="48873"/>
                    </a:cubicBezTo>
                    <a:cubicBezTo>
                      <a:pt x="23512908" y="70463"/>
                      <a:pt x="23388449" y="47603"/>
                      <a:pt x="23248749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</p:grpSp>
      <p:grpSp>
        <p:nvGrpSpPr>
          <p:cNvPr name="Group 64" id="64"/>
          <p:cNvGrpSpPr/>
          <p:nvPr/>
        </p:nvGrpSpPr>
        <p:grpSpPr>
          <a:xfrm rot="0">
            <a:off x="7682083" y="1636735"/>
            <a:ext cx="5282646" cy="397119"/>
            <a:chOff x="0" y="0"/>
            <a:chExt cx="7043528" cy="529492"/>
          </a:xfrm>
        </p:grpSpPr>
        <p:sp>
          <p:nvSpPr>
            <p:cNvPr name="TextBox 65" id="65"/>
            <p:cNvSpPr txBox="true"/>
            <p:nvPr/>
          </p:nvSpPr>
          <p:spPr>
            <a:xfrm rot="0">
              <a:off x="0" y="0"/>
              <a:ext cx="3100506" cy="368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241"/>
                </a:lnSpc>
                <a:spcBef>
                  <a:spcPct val="0"/>
                </a:spcBef>
              </a:pPr>
              <a:r>
                <a:rPr lang="en-US" sz="1867" u="none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ПРЕДМЕТ/КЛАСС:</a:t>
              </a:r>
            </a:p>
          </p:txBody>
        </p:sp>
        <p:grpSp>
          <p:nvGrpSpPr>
            <p:cNvPr name="Group 66" id="66"/>
            <p:cNvGrpSpPr/>
            <p:nvPr/>
          </p:nvGrpSpPr>
          <p:grpSpPr>
            <a:xfrm rot="0">
              <a:off x="0" y="408895"/>
              <a:ext cx="7043528" cy="120598"/>
              <a:chOff x="0" y="0"/>
              <a:chExt cx="20768870" cy="355600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92710" y="34947"/>
                <a:ext cx="20636790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20636790">
                    <a:moveTo>
                      <a:pt x="20234201" y="19663"/>
                    </a:moveTo>
                    <a:cubicBezTo>
                      <a:pt x="20187210" y="23473"/>
                      <a:pt x="20126251" y="32363"/>
                      <a:pt x="20083071" y="23473"/>
                    </a:cubicBezTo>
                    <a:cubicBezTo>
                      <a:pt x="19901460" y="28553"/>
                      <a:pt x="19719851" y="-13357"/>
                      <a:pt x="19534430" y="4423"/>
                    </a:cubicBezTo>
                    <a:cubicBezTo>
                      <a:pt x="19544591" y="10773"/>
                      <a:pt x="19534430" y="20933"/>
                      <a:pt x="19524271" y="24743"/>
                    </a:cubicBezTo>
                    <a:lnTo>
                      <a:pt x="19521730" y="18393"/>
                    </a:lnTo>
                    <a:lnTo>
                      <a:pt x="19507760" y="31093"/>
                    </a:lnTo>
                    <a:cubicBezTo>
                      <a:pt x="19493791" y="32363"/>
                      <a:pt x="19500141" y="15853"/>
                      <a:pt x="19511571" y="13313"/>
                    </a:cubicBezTo>
                    <a:cubicBezTo>
                      <a:pt x="19437910" y="13313"/>
                      <a:pt x="19371871" y="19663"/>
                      <a:pt x="19299480" y="15853"/>
                    </a:cubicBezTo>
                    <a:cubicBezTo>
                      <a:pt x="19294401" y="36173"/>
                      <a:pt x="19262651" y="17123"/>
                      <a:pt x="19260110" y="37443"/>
                    </a:cubicBezTo>
                    <a:cubicBezTo>
                      <a:pt x="19256301" y="33633"/>
                      <a:pt x="19260110" y="32363"/>
                      <a:pt x="19261380" y="28553"/>
                    </a:cubicBezTo>
                    <a:cubicBezTo>
                      <a:pt x="19247410" y="31093"/>
                      <a:pt x="19237251" y="33633"/>
                      <a:pt x="19228360" y="34903"/>
                    </a:cubicBezTo>
                    <a:cubicBezTo>
                      <a:pt x="19109309" y="37443"/>
                      <a:pt x="19046280" y="32363"/>
                      <a:pt x="18864198" y="14583"/>
                    </a:cubicBezTo>
                    <a:cubicBezTo>
                      <a:pt x="17792715" y="-1927"/>
                      <a:pt x="16763253" y="12043"/>
                      <a:pt x="15712781" y="5693"/>
                    </a:cubicBezTo>
                    <a:cubicBezTo>
                      <a:pt x="14648302" y="9503"/>
                      <a:pt x="13597830" y="27283"/>
                      <a:pt x="12505337" y="32363"/>
                    </a:cubicBezTo>
                    <a:cubicBezTo>
                      <a:pt x="12337262" y="64113"/>
                      <a:pt x="12106159" y="48873"/>
                      <a:pt x="11910070" y="76813"/>
                    </a:cubicBezTo>
                    <a:lnTo>
                      <a:pt x="11924077" y="66653"/>
                    </a:lnTo>
                    <a:cubicBezTo>
                      <a:pt x="11756002" y="80623"/>
                      <a:pt x="11713982" y="64113"/>
                      <a:pt x="11496884" y="52683"/>
                    </a:cubicBezTo>
                    <a:cubicBezTo>
                      <a:pt x="11496884" y="64113"/>
                      <a:pt x="11412847" y="55223"/>
                      <a:pt x="11447863" y="74273"/>
                    </a:cubicBezTo>
                    <a:cubicBezTo>
                      <a:pt x="11370828" y="89513"/>
                      <a:pt x="11314801" y="47603"/>
                      <a:pt x="11209754" y="56493"/>
                    </a:cubicBezTo>
                    <a:cubicBezTo>
                      <a:pt x="11202753" y="50143"/>
                      <a:pt x="11209754" y="67923"/>
                      <a:pt x="11188746" y="61573"/>
                    </a:cubicBezTo>
                    <a:cubicBezTo>
                      <a:pt x="10915623" y="84433"/>
                      <a:pt x="11244770" y="51413"/>
                      <a:pt x="10887611" y="33633"/>
                    </a:cubicBezTo>
                    <a:cubicBezTo>
                      <a:pt x="10397391" y="39983"/>
                      <a:pt x="9900167" y="59033"/>
                      <a:pt x="9430955" y="47603"/>
                    </a:cubicBezTo>
                    <a:cubicBezTo>
                      <a:pt x="9458968" y="46333"/>
                      <a:pt x="9472974" y="61573"/>
                      <a:pt x="9423953" y="61573"/>
                    </a:cubicBezTo>
                    <a:cubicBezTo>
                      <a:pt x="9374931" y="31093"/>
                      <a:pt x="9262880" y="69193"/>
                      <a:pt x="9178842" y="57763"/>
                    </a:cubicBezTo>
                    <a:cubicBezTo>
                      <a:pt x="9185845" y="51413"/>
                      <a:pt x="9227864" y="50143"/>
                      <a:pt x="9248874" y="46333"/>
                    </a:cubicBezTo>
                    <a:cubicBezTo>
                      <a:pt x="9038779" y="33633"/>
                      <a:pt x="8856697" y="52683"/>
                      <a:pt x="8660610" y="39983"/>
                    </a:cubicBezTo>
                    <a:cubicBezTo>
                      <a:pt x="8471524" y="52683"/>
                      <a:pt x="8240421" y="26013"/>
                      <a:pt x="8114363" y="41253"/>
                    </a:cubicBezTo>
                    <a:cubicBezTo>
                      <a:pt x="8142376" y="29823"/>
                      <a:pt x="8030325" y="32363"/>
                      <a:pt x="7988307" y="26013"/>
                    </a:cubicBezTo>
                    <a:cubicBezTo>
                      <a:pt x="7848244" y="61573"/>
                      <a:pt x="7610136" y="13313"/>
                      <a:pt x="7442061" y="37443"/>
                    </a:cubicBezTo>
                    <a:lnTo>
                      <a:pt x="7449065" y="31093"/>
                    </a:lnTo>
                    <a:cubicBezTo>
                      <a:pt x="6923828" y="33633"/>
                      <a:pt x="6356573" y="26013"/>
                      <a:pt x="5817331" y="42523"/>
                    </a:cubicBezTo>
                    <a:cubicBezTo>
                      <a:pt x="5509193" y="46333"/>
                      <a:pt x="5166038" y="14583"/>
                      <a:pt x="4829886" y="29823"/>
                    </a:cubicBezTo>
                    <a:cubicBezTo>
                      <a:pt x="4766858" y="34903"/>
                      <a:pt x="4815880" y="42523"/>
                      <a:pt x="4766858" y="45063"/>
                    </a:cubicBezTo>
                    <a:cubicBezTo>
                      <a:pt x="4682821" y="43793"/>
                      <a:pt x="4766858" y="33633"/>
                      <a:pt x="4731842" y="29823"/>
                    </a:cubicBezTo>
                    <a:cubicBezTo>
                      <a:pt x="4563767" y="43793"/>
                      <a:pt x="4346669" y="27283"/>
                      <a:pt x="4136575" y="27283"/>
                    </a:cubicBezTo>
                    <a:cubicBezTo>
                      <a:pt x="4108563" y="32363"/>
                      <a:pt x="4052537" y="34903"/>
                      <a:pt x="4073547" y="42523"/>
                    </a:cubicBezTo>
                    <a:cubicBezTo>
                      <a:pt x="3842443" y="18393"/>
                      <a:pt x="3527301" y="51413"/>
                      <a:pt x="3289193" y="32363"/>
                    </a:cubicBezTo>
                    <a:cubicBezTo>
                      <a:pt x="3373232" y="62843"/>
                      <a:pt x="3149130" y="48873"/>
                      <a:pt x="3065093" y="56493"/>
                    </a:cubicBezTo>
                    <a:cubicBezTo>
                      <a:pt x="3016071" y="55223"/>
                      <a:pt x="3016071" y="47603"/>
                      <a:pt x="3030077" y="41253"/>
                    </a:cubicBezTo>
                    <a:cubicBezTo>
                      <a:pt x="2854998" y="45063"/>
                      <a:pt x="2763957" y="46333"/>
                      <a:pt x="2546860" y="37443"/>
                    </a:cubicBezTo>
                    <a:cubicBezTo>
                      <a:pt x="2448815" y="41253"/>
                      <a:pt x="2420803" y="57763"/>
                      <a:pt x="2301750" y="52683"/>
                    </a:cubicBezTo>
                    <a:cubicBezTo>
                      <a:pt x="2231718" y="31093"/>
                      <a:pt x="2056640" y="51413"/>
                      <a:pt x="1944589" y="43793"/>
                    </a:cubicBezTo>
                    <a:cubicBezTo>
                      <a:pt x="1972602" y="61573"/>
                      <a:pt x="1825536" y="76813"/>
                      <a:pt x="1713485" y="69193"/>
                    </a:cubicBezTo>
                    <a:lnTo>
                      <a:pt x="1748500" y="43793"/>
                    </a:lnTo>
                    <a:cubicBezTo>
                      <a:pt x="1706482" y="45063"/>
                      <a:pt x="1664463" y="46333"/>
                      <a:pt x="1615441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36450" y="224133"/>
                      <a:pt x="1741497" y="225403"/>
                      <a:pt x="1902570" y="236833"/>
                    </a:cubicBezTo>
                    <a:cubicBezTo>
                      <a:pt x="1832538" y="231753"/>
                      <a:pt x="1902570" y="220323"/>
                      <a:pt x="1937585" y="219053"/>
                    </a:cubicBezTo>
                    <a:lnTo>
                      <a:pt x="2014619" y="236833"/>
                    </a:lnTo>
                    <a:cubicBezTo>
                      <a:pt x="2105660" y="246993"/>
                      <a:pt x="2231717" y="230483"/>
                      <a:pt x="2315755" y="220323"/>
                    </a:cubicBezTo>
                    <a:cubicBezTo>
                      <a:pt x="2329761" y="224133"/>
                      <a:pt x="2336765" y="229213"/>
                      <a:pt x="2336765" y="233023"/>
                    </a:cubicBezTo>
                    <a:cubicBezTo>
                      <a:pt x="2420802" y="244453"/>
                      <a:pt x="2420802" y="222863"/>
                      <a:pt x="2455818" y="219053"/>
                    </a:cubicBezTo>
                    <a:lnTo>
                      <a:pt x="2511843" y="231753"/>
                    </a:lnTo>
                    <a:lnTo>
                      <a:pt x="2525849" y="219053"/>
                    </a:lnTo>
                    <a:cubicBezTo>
                      <a:pt x="2609887" y="211433"/>
                      <a:pt x="2721938" y="215243"/>
                      <a:pt x="2707932" y="235563"/>
                    </a:cubicBezTo>
                    <a:cubicBezTo>
                      <a:pt x="2742948" y="231753"/>
                      <a:pt x="2770960" y="227943"/>
                      <a:pt x="2728940" y="221593"/>
                    </a:cubicBezTo>
                    <a:cubicBezTo>
                      <a:pt x="2812979" y="233023"/>
                      <a:pt x="3037080" y="233023"/>
                      <a:pt x="3184145" y="226673"/>
                    </a:cubicBezTo>
                    <a:cubicBezTo>
                      <a:pt x="3114113" y="221593"/>
                      <a:pt x="3121117" y="215243"/>
                      <a:pt x="3114113" y="202543"/>
                    </a:cubicBezTo>
                    <a:cubicBezTo>
                      <a:pt x="3191148" y="180953"/>
                      <a:pt x="3198152" y="206353"/>
                      <a:pt x="3261180" y="193653"/>
                    </a:cubicBezTo>
                    <a:cubicBezTo>
                      <a:pt x="3261180" y="201273"/>
                      <a:pt x="3331212" y="210163"/>
                      <a:pt x="3261180" y="215243"/>
                    </a:cubicBezTo>
                    <a:cubicBezTo>
                      <a:pt x="3457269" y="243183"/>
                      <a:pt x="3737395" y="220323"/>
                      <a:pt x="3989507" y="226673"/>
                    </a:cubicBezTo>
                    <a:cubicBezTo>
                      <a:pt x="4038530" y="222863"/>
                      <a:pt x="4024523" y="220323"/>
                      <a:pt x="4045533" y="213973"/>
                    </a:cubicBezTo>
                    <a:cubicBezTo>
                      <a:pt x="4206605" y="235563"/>
                      <a:pt x="4395690" y="212703"/>
                      <a:pt x="4563766" y="222863"/>
                    </a:cubicBezTo>
                    <a:cubicBezTo>
                      <a:pt x="4528751" y="213973"/>
                      <a:pt x="4577772" y="188573"/>
                      <a:pt x="4675816" y="187303"/>
                    </a:cubicBezTo>
                    <a:cubicBezTo>
                      <a:pt x="4780863" y="169523"/>
                      <a:pt x="4717836" y="212703"/>
                      <a:pt x="4808876" y="222863"/>
                    </a:cubicBezTo>
                    <a:cubicBezTo>
                      <a:pt x="4857898" y="213973"/>
                      <a:pt x="4941936" y="212703"/>
                      <a:pt x="4976951" y="213973"/>
                    </a:cubicBezTo>
                    <a:lnTo>
                      <a:pt x="4976951" y="216513"/>
                    </a:lnTo>
                    <a:cubicBezTo>
                      <a:pt x="5032977" y="206353"/>
                      <a:pt x="5124018" y="201273"/>
                      <a:pt x="5194050" y="210163"/>
                    </a:cubicBezTo>
                    <a:lnTo>
                      <a:pt x="5180043" y="211433"/>
                    </a:lnTo>
                    <a:cubicBezTo>
                      <a:pt x="5236068" y="212703"/>
                      <a:pt x="5299097" y="224133"/>
                      <a:pt x="5355121" y="222863"/>
                    </a:cubicBezTo>
                    <a:cubicBezTo>
                      <a:pt x="5383134" y="206353"/>
                      <a:pt x="5523198" y="216513"/>
                      <a:pt x="5558213" y="201273"/>
                    </a:cubicBezTo>
                    <a:cubicBezTo>
                      <a:pt x="5565216" y="202543"/>
                      <a:pt x="5558213" y="203813"/>
                      <a:pt x="5572219" y="207623"/>
                    </a:cubicBezTo>
                    <a:lnTo>
                      <a:pt x="5579223" y="193653"/>
                    </a:lnTo>
                    <a:lnTo>
                      <a:pt x="5691273" y="201273"/>
                    </a:lnTo>
                    <a:cubicBezTo>
                      <a:pt x="5663260" y="206353"/>
                      <a:pt x="5663260" y="212703"/>
                      <a:pt x="5628245" y="216513"/>
                    </a:cubicBezTo>
                    <a:cubicBezTo>
                      <a:pt x="5754302" y="226673"/>
                      <a:pt x="5670263" y="203813"/>
                      <a:pt x="5733292" y="196193"/>
                    </a:cubicBezTo>
                    <a:cubicBezTo>
                      <a:pt x="5817330" y="186033"/>
                      <a:pt x="5817330" y="200003"/>
                      <a:pt x="5852345" y="206353"/>
                    </a:cubicBezTo>
                    <a:cubicBezTo>
                      <a:pt x="5817330" y="213973"/>
                      <a:pt x="5789317" y="202543"/>
                      <a:pt x="5768308" y="205083"/>
                    </a:cubicBezTo>
                    <a:cubicBezTo>
                      <a:pt x="5719286" y="216513"/>
                      <a:pt x="5817330" y="210163"/>
                      <a:pt x="5824333" y="217783"/>
                    </a:cubicBezTo>
                    <a:cubicBezTo>
                      <a:pt x="5845342" y="217783"/>
                      <a:pt x="5852345" y="201273"/>
                      <a:pt x="5915373" y="203813"/>
                    </a:cubicBezTo>
                    <a:cubicBezTo>
                      <a:pt x="5971399" y="205083"/>
                      <a:pt x="6097456" y="201273"/>
                      <a:pt x="6083449" y="216513"/>
                    </a:cubicBezTo>
                    <a:cubicBezTo>
                      <a:pt x="6132471" y="208893"/>
                      <a:pt x="6181493" y="210163"/>
                      <a:pt x="6216509" y="202543"/>
                    </a:cubicBezTo>
                    <a:cubicBezTo>
                      <a:pt x="6174491" y="200003"/>
                      <a:pt x="6090452" y="196193"/>
                      <a:pt x="6083449" y="186033"/>
                    </a:cubicBezTo>
                    <a:cubicBezTo>
                      <a:pt x="6125468" y="183493"/>
                      <a:pt x="6202503" y="179683"/>
                      <a:pt x="6216509" y="186033"/>
                    </a:cubicBezTo>
                    <a:lnTo>
                      <a:pt x="6181493" y="189843"/>
                    </a:lnTo>
                    <a:cubicBezTo>
                      <a:pt x="6216509" y="186033"/>
                      <a:pt x="6328560" y="191113"/>
                      <a:pt x="6272534" y="175873"/>
                    </a:cubicBezTo>
                    <a:lnTo>
                      <a:pt x="6356572" y="196193"/>
                    </a:lnTo>
                    <a:cubicBezTo>
                      <a:pt x="6384585" y="184763"/>
                      <a:pt x="6468623" y="184763"/>
                      <a:pt x="6538654" y="182223"/>
                    </a:cubicBezTo>
                    <a:cubicBezTo>
                      <a:pt x="6538654" y="197463"/>
                      <a:pt x="6489632" y="215243"/>
                      <a:pt x="6615688" y="219053"/>
                    </a:cubicBezTo>
                    <a:lnTo>
                      <a:pt x="6727739" y="202543"/>
                    </a:lnTo>
                    <a:cubicBezTo>
                      <a:pt x="6783764" y="201273"/>
                      <a:pt x="6797770" y="205083"/>
                      <a:pt x="6790767" y="213973"/>
                    </a:cubicBezTo>
                    <a:cubicBezTo>
                      <a:pt x="6986856" y="222863"/>
                      <a:pt x="6993859" y="170793"/>
                      <a:pt x="7147928" y="184763"/>
                    </a:cubicBezTo>
                    <a:cubicBezTo>
                      <a:pt x="7084900" y="203813"/>
                      <a:pt x="7133922" y="205083"/>
                      <a:pt x="7203953" y="210163"/>
                    </a:cubicBezTo>
                    <a:cubicBezTo>
                      <a:pt x="7203953" y="207623"/>
                      <a:pt x="7210956" y="201273"/>
                      <a:pt x="7238969" y="200003"/>
                    </a:cubicBezTo>
                    <a:cubicBezTo>
                      <a:pt x="7217959" y="191113"/>
                      <a:pt x="7196950" y="212703"/>
                      <a:pt x="7140924" y="200003"/>
                    </a:cubicBezTo>
                    <a:cubicBezTo>
                      <a:pt x="7126918" y="188573"/>
                      <a:pt x="7203953" y="192383"/>
                      <a:pt x="7238969" y="188573"/>
                    </a:cubicBezTo>
                    <a:cubicBezTo>
                      <a:pt x="7379032" y="229213"/>
                      <a:pt x="7701176" y="198733"/>
                      <a:pt x="7925278" y="217783"/>
                    </a:cubicBezTo>
                    <a:cubicBezTo>
                      <a:pt x="7911270" y="194923"/>
                      <a:pt x="8023322" y="211433"/>
                      <a:pt x="8072344" y="202543"/>
                    </a:cubicBezTo>
                    <a:cubicBezTo>
                      <a:pt x="8058337" y="226673"/>
                      <a:pt x="8198400" y="198733"/>
                      <a:pt x="8261428" y="212703"/>
                    </a:cubicBezTo>
                    <a:lnTo>
                      <a:pt x="8233416" y="193653"/>
                    </a:lnTo>
                    <a:cubicBezTo>
                      <a:pt x="8373479" y="207623"/>
                      <a:pt x="8457517" y="158093"/>
                      <a:pt x="8541554" y="186033"/>
                    </a:cubicBezTo>
                    <a:cubicBezTo>
                      <a:pt x="8618589" y="193653"/>
                      <a:pt x="8513542" y="202543"/>
                      <a:pt x="8485530" y="206353"/>
                    </a:cubicBezTo>
                    <a:cubicBezTo>
                      <a:pt x="8590577" y="231753"/>
                      <a:pt x="8772658" y="186033"/>
                      <a:pt x="8856696" y="213973"/>
                    </a:cubicBezTo>
                    <a:cubicBezTo>
                      <a:pt x="8863699" y="205083"/>
                      <a:pt x="8835688" y="189843"/>
                      <a:pt x="8926727" y="180953"/>
                    </a:cubicBezTo>
                    <a:cubicBezTo>
                      <a:pt x="9003763" y="191113"/>
                      <a:pt x="9150829" y="203813"/>
                      <a:pt x="9136822" y="207623"/>
                    </a:cubicBezTo>
                    <a:cubicBezTo>
                      <a:pt x="9199851" y="202543"/>
                      <a:pt x="9213857" y="196193"/>
                      <a:pt x="9283888" y="203813"/>
                    </a:cubicBezTo>
                    <a:cubicBezTo>
                      <a:pt x="9276885" y="210163"/>
                      <a:pt x="9248873" y="210163"/>
                      <a:pt x="9227863" y="213973"/>
                    </a:cubicBezTo>
                    <a:cubicBezTo>
                      <a:pt x="9332910" y="220323"/>
                      <a:pt x="9423952" y="210163"/>
                      <a:pt x="9514993" y="201273"/>
                    </a:cubicBezTo>
                    <a:cubicBezTo>
                      <a:pt x="9571018" y="219053"/>
                      <a:pt x="9760103" y="210163"/>
                      <a:pt x="9886160" y="220323"/>
                    </a:cubicBezTo>
                    <a:cubicBezTo>
                      <a:pt x="9956191" y="198733"/>
                      <a:pt x="10082247" y="229213"/>
                      <a:pt x="10096254" y="201273"/>
                    </a:cubicBezTo>
                    <a:cubicBezTo>
                      <a:pt x="10096254" y="203813"/>
                      <a:pt x="10110260" y="207623"/>
                      <a:pt x="10117263" y="210163"/>
                    </a:cubicBezTo>
                    <a:cubicBezTo>
                      <a:pt x="10166286" y="202543"/>
                      <a:pt x="10201301" y="183493"/>
                      <a:pt x="10257326" y="182223"/>
                    </a:cubicBezTo>
                    <a:lnTo>
                      <a:pt x="10236317" y="201273"/>
                    </a:lnTo>
                    <a:cubicBezTo>
                      <a:pt x="10222310" y="222863"/>
                      <a:pt x="10376380" y="208893"/>
                      <a:pt x="10411396" y="215243"/>
                    </a:cubicBezTo>
                    <a:cubicBezTo>
                      <a:pt x="10376380" y="202543"/>
                      <a:pt x="10481428" y="216513"/>
                      <a:pt x="10488431" y="203813"/>
                    </a:cubicBezTo>
                    <a:lnTo>
                      <a:pt x="10558462" y="197463"/>
                    </a:lnTo>
                    <a:cubicBezTo>
                      <a:pt x="10670511" y="192383"/>
                      <a:pt x="10572468" y="188573"/>
                      <a:pt x="10705527" y="186033"/>
                    </a:cubicBezTo>
                    <a:cubicBezTo>
                      <a:pt x="10782562" y="184763"/>
                      <a:pt x="10733542" y="207623"/>
                      <a:pt x="10705527" y="205083"/>
                    </a:cubicBezTo>
                    <a:cubicBezTo>
                      <a:pt x="10768557" y="215243"/>
                      <a:pt x="10838589" y="208893"/>
                      <a:pt x="10901617" y="205083"/>
                    </a:cubicBezTo>
                    <a:cubicBezTo>
                      <a:pt x="10873604" y="205083"/>
                      <a:pt x="10866601" y="203813"/>
                      <a:pt x="10894613" y="200003"/>
                    </a:cubicBezTo>
                    <a:cubicBezTo>
                      <a:pt x="10894613" y="202543"/>
                      <a:pt x="10901617" y="203813"/>
                      <a:pt x="10908620" y="205083"/>
                    </a:cubicBezTo>
                    <a:cubicBezTo>
                      <a:pt x="10936632" y="203813"/>
                      <a:pt x="10957641" y="202543"/>
                      <a:pt x="10985653" y="202543"/>
                    </a:cubicBezTo>
                    <a:lnTo>
                      <a:pt x="10985653" y="203813"/>
                    </a:lnTo>
                    <a:cubicBezTo>
                      <a:pt x="11020668" y="202543"/>
                      <a:pt x="11055685" y="201273"/>
                      <a:pt x="11083699" y="200003"/>
                    </a:cubicBezTo>
                    <a:cubicBezTo>
                      <a:pt x="11104707" y="198733"/>
                      <a:pt x="11118714" y="197463"/>
                      <a:pt x="11132720" y="197463"/>
                    </a:cubicBezTo>
                    <a:cubicBezTo>
                      <a:pt x="11174739" y="196193"/>
                      <a:pt x="11188746" y="196193"/>
                      <a:pt x="11146726" y="200003"/>
                    </a:cubicBezTo>
                    <a:cubicBezTo>
                      <a:pt x="11139723" y="198733"/>
                      <a:pt x="11139723" y="197463"/>
                      <a:pt x="11132720" y="197463"/>
                    </a:cubicBezTo>
                    <a:cubicBezTo>
                      <a:pt x="11118714" y="197463"/>
                      <a:pt x="11104707" y="198733"/>
                      <a:pt x="11083699" y="200003"/>
                    </a:cubicBezTo>
                    <a:cubicBezTo>
                      <a:pt x="11055685" y="202543"/>
                      <a:pt x="11027672" y="207623"/>
                      <a:pt x="11006664" y="208893"/>
                    </a:cubicBezTo>
                    <a:cubicBezTo>
                      <a:pt x="11027672" y="208893"/>
                      <a:pt x="11048683" y="210163"/>
                      <a:pt x="11062688" y="212703"/>
                    </a:cubicBezTo>
                    <a:lnTo>
                      <a:pt x="11041679" y="226673"/>
                    </a:lnTo>
                    <a:cubicBezTo>
                      <a:pt x="11090700" y="227943"/>
                      <a:pt x="11216758" y="211433"/>
                      <a:pt x="11216758" y="205083"/>
                    </a:cubicBezTo>
                    <a:cubicBezTo>
                      <a:pt x="11398841" y="217783"/>
                      <a:pt x="11706978" y="207623"/>
                      <a:pt x="11833034" y="198733"/>
                    </a:cubicBezTo>
                    <a:cubicBezTo>
                      <a:pt x="11840038" y="197463"/>
                      <a:pt x="11854045" y="196193"/>
                      <a:pt x="11868050" y="196193"/>
                    </a:cubicBezTo>
                    <a:cubicBezTo>
                      <a:pt x="11861046" y="197463"/>
                      <a:pt x="11847042" y="197463"/>
                      <a:pt x="11833034" y="198733"/>
                    </a:cubicBezTo>
                    <a:cubicBezTo>
                      <a:pt x="11812026" y="202543"/>
                      <a:pt x="11805022" y="206353"/>
                      <a:pt x="11833034" y="201273"/>
                    </a:cubicBezTo>
                    <a:cubicBezTo>
                      <a:pt x="11896062" y="198733"/>
                      <a:pt x="11966093" y="186033"/>
                      <a:pt x="11973098" y="194923"/>
                    </a:cubicBezTo>
                    <a:cubicBezTo>
                      <a:pt x="12036126" y="188573"/>
                      <a:pt x="12029124" y="205083"/>
                      <a:pt x="12127167" y="206353"/>
                    </a:cubicBezTo>
                    <a:cubicBezTo>
                      <a:pt x="12127167" y="208893"/>
                      <a:pt x="12134171" y="198733"/>
                      <a:pt x="12127167" y="194923"/>
                    </a:cubicBezTo>
                    <a:cubicBezTo>
                      <a:pt x="12120164" y="194923"/>
                      <a:pt x="12120164" y="193653"/>
                      <a:pt x="12113160" y="193653"/>
                    </a:cubicBezTo>
                    <a:cubicBezTo>
                      <a:pt x="12120164" y="193653"/>
                      <a:pt x="12127167" y="193653"/>
                      <a:pt x="12127167" y="194923"/>
                    </a:cubicBezTo>
                    <a:cubicBezTo>
                      <a:pt x="12288239" y="213973"/>
                      <a:pt x="12484329" y="180953"/>
                      <a:pt x="12673412" y="193653"/>
                    </a:cubicBezTo>
                    <a:lnTo>
                      <a:pt x="12680416" y="193653"/>
                    </a:lnTo>
                    <a:lnTo>
                      <a:pt x="12673412" y="193653"/>
                    </a:lnTo>
                    <a:cubicBezTo>
                      <a:pt x="12659407" y="194923"/>
                      <a:pt x="12638397" y="202543"/>
                      <a:pt x="12617388" y="207623"/>
                    </a:cubicBezTo>
                    <a:cubicBezTo>
                      <a:pt x="12764455" y="200003"/>
                      <a:pt x="12904518" y="194923"/>
                      <a:pt x="13037577" y="177143"/>
                    </a:cubicBezTo>
                    <a:cubicBezTo>
                      <a:pt x="13023570" y="183493"/>
                      <a:pt x="13030573" y="189843"/>
                      <a:pt x="12995558" y="193653"/>
                    </a:cubicBezTo>
                    <a:cubicBezTo>
                      <a:pt x="13100606" y="193653"/>
                      <a:pt x="13219659" y="189843"/>
                      <a:pt x="13268681" y="175873"/>
                    </a:cubicBezTo>
                    <a:cubicBezTo>
                      <a:pt x="13198649" y="169523"/>
                      <a:pt x="13261676" y="183493"/>
                      <a:pt x="13219659" y="183493"/>
                    </a:cubicBezTo>
                    <a:cubicBezTo>
                      <a:pt x="13142625" y="170793"/>
                      <a:pt x="13275683" y="156823"/>
                      <a:pt x="13345715" y="160633"/>
                    </a:cubicBezTo>
                    <a:lnTo>
                      <a:pt x="13345715" y="163173"/>
                    </a:lnTo>
                    <a:cubicBezTo>
                      <a:pt x="13450763" y="163173"/>
                      <a:pt x="13450763" y="154283"/>
                      <a:pt x="13555809" y="154283"/>
                    </a:cubicBezTo>
                    <a:cubicBezTo>
                      <a:pt x="13618838" y="161903"/>
                      <a:pt x="13499786" y="158093"/>
                      <a:pt x="13527798" y="166983"/>
                    </a:cubicBezTo>
                    <a:cubicBezTo>
                      <a:pt x="13548806" y="189843"/>
                      <a:pt x="13758900" y="182223"/>
                      <a:pt x="13779911" y="184763"/>
                    </a:cubicBezTo>
                    <a:cubicBezTo>
                      <a:pt x="13807924" y="179683"/>
                      <a:pt x="13842939" y="175873"/>
                      <a:pt x="13835936" y="169523"/>
                    </a:cubicBezTo>
                    <a:cubicBezTo>
                      <a:pt x="13912970" y="163173"/>
                      <a:pt x="13870951" y="183493"/>
                      <a:pt x="13926975" y="182223"/>
                    </a:cubicBezTo>
                    <a:lnTo>
                      <a:pt x="14144074" y="139043"/>
                    </a:lnTo>
                    <a:cubicBezTo>
                      <a:pt x="14144074" y="137773"/>
                      <a:pt x="14151078" y="136503"/>
                      <a:pt x="14158081" y="136503"/>
                    </a:cubicBezTo>
                    <a:lnTo>
                      <a:pt x="14144074" y="139043"/>
                    </a:lnTo>
                    <a:cubicBezTo>
                      <a:pt x="14137069" y="145393"/>
                      <a:pt x="14214105" y="158093"/>
                      <a:pt x="14151078" y="166983"/>
                    </a:cubicBezTo>
                    <a:cubicBezTo>
                      <a:pt x="14319153" y="164443"/>
                      <a:pt x="14410194" y="136503"/>
                      <a:pt x="14515242" y="122533"/>
                    </a:cubicBezTo>
                    <a:cubicBezTo>
                      <a:pt x="14564262" y="126343"/>
                      <a:pt x="14725336" y="117453"/>
                      <a:pt x="14781360" y="116183"/>
                    </a:cubicBezTo>
                    <a:cubicBezTo>
                      <a:pt x="14809373" y="128883"/>
                      <a:pt x="14732339" y="114913"/>
                      <a:pt x="14718333" y="125073"/>
                    </a:cubicBezTo>
                    <a:lnTo>
                      <a:pt x="14802370" y="139043"/>
                    </a:lnTo>
                    <a:cubicBezTo>
                      <a:pt x="14690321" y="141583"/>
                      <a:pt x="14816377" y="160633"/>
                      <a:pt x="14753348" y="169523"/>
                    </a:cubicBezTo>
                    <a:cubicBezTo>
                      <a:pt x="14844389" y="161903"/>
                      <a:pt x="15054483" y="170793"/>
                      <a:pt x="15187542" y="174603"/>
                    </a:cubicBezTo>
                    <a:cubicBezTo>
                      <a:pt x="15096502" y="147933"/>
                      <a:pt x="15369625" y="161903"/>
                      <a:pt x="15362621" y="137773"/>
                    </a:cubicBezTo>
                    <a:cubicBezTo>
                      <a:pt x="15516691" y="133963"/>
                      <a:pt x="15439657" y="156823"/>
                      <a:pt x="15502684" y="161903"/>
                    </a:cubicBezTo>
                    <a:cubicBezTo>
                      <a:pt x="15663758" y="153013"/>
                      <a:pt x="15817826" y="159363"/>
                      <a:pt x="15964893" y="156823"/>
                    </a:cubicBezTo>
                    <a:cubicBezTo>
                      <a:pt x="15964893" y="156823"/>
                      <a:pt x="15964893" y="159363"/>
                      <a:pt x="15957889" y="161903"/>
                    </a:cubicBezTo>
                    <a:cubicBezTo>
                      <a:pt x="16090950" y="154283"/>
                      <a:pt x="16315050" y="161903"/>
                      <a:pt x="16448110" y="140313"/>
                    </a:cubicBezTo>
                    <a:cubicBezTo>
                      <a:pt x="16441109" y="145393"/>
                      <a:pt x="16455112" y="149203"/>
                      <a:pt x="16420098" y="153013"/>
                    </a:cubicBezTo>
                    <a:cubicBezTo>
                      <a:pt x="16567163" y="161903"/>
                      <a:pt x="16448110" y="122533"/>
                      <a:pt x="16616186" y="136503"/>
                    </a:cubicBezTo>
                    <a:lnTo>
                      <a:pt x="16574167" y="147933"/>
                    </a:lnTo>
                    <a:cubicBezTo>
                      <a:pt x="16679215" y="136503"/>
                      <a:pt x="16777259" y="158093"/>
                      <a:pt x="16896312" y="140313"/>
                    </a:cubicBezTo>
                    <a:cubicBezTo>
                      <a:pt x="16903315" y="146663"/>
                      <a:pt x="16875302" y="149203"/>
                      <a:pt x="16854293" y="151743"/>
                    </a:cubicBezTo>
                    <a:cubicBezTo>
                      <a:pt x="16966345" y="146663"/>
                      <a:pt x="17085397" y="149203"/>
                      <a:pt x="17176439" y="132693"/>
                    </a:cubicBezTo>
                    <a:cubicBezTo>
                      <a:pt x="17190444" y="140313"/>
                      <a:pt x="17176439" y="146663"/>
                      <a:pt x="17134420" y="151743"/>
                    </a:cubicBezTo>
                    <a:cubicBezTo>
                      <a:pt x="17239466" y="160633"/>
                      <a:pt x="17253472" y="130153"/>
                      <a:pt x="17351517" y="139043"/>
                    </a:cubicBezTo>
                    <a:cubicBezTo>
                      <a:pt x="17379529" y="140313"/>
                      <a:pt x="17435553" y="150473"/>
                      <a:pt x="17414545" y="150473"/>
                    </a:cubicBezTo>
                    <a:cubicBezTo>
                      <a:pt x="17463566" y="140313"/>
                      <a:pt x="17610633" y="140313"/>
                      <a:pt x="17666659" y="136503"/>
                    </a:cubicBezTo>
                    <a:cubicBezTo>
                      <a:pt x="17680664" y="144123"/>
                      <a:pt x="17722683" y="146663"/>
                      <a:pt x="17778708" y="154283"/>
                    </a:cubicBezTo>
                    <a:cubicBezTo>
                      <a:pt x="18254924" y="154283"/>
                      <a:pt x="18745143" y="156823"/>
                      <a:pt x="19221358" y="144123"/>
                    </a:cubicBezTo>
                    <a:cubicBezTo>
                      <a:pt x="19238521" y="142853"/>
                      <a:pt x="19251221" y="140313"/>
                      <a:pt x="19262651" y="137773"/>
                    </a:cubicBezTo>
                    <a:cubicBezTo>
                      <a:pt x="19279160" y="161903"/>
                      <a:pt x="19239791" y="153013"/>
                      <a:pt x="19249951" y="168253"/>
                    </a:cubicBezTo>
                    <a:cubicBezTo>
                      <a:pt x="19248680" y="147933"/>
                      <a:pt x="19266460" y="161903"/>
                      <a:pt x="19295671" y="155553"/>
                    </a:cubicBezTo>
                    <a:lnTo>
                      <a:pt x="19296941" y="158093"/>
                    </a:lnTo>
                    <a:cubicBezTo>
                      <a:pt x="19309641" y="154283"/>
                      <a:pt x="19317260" y="166983"/>
                      <a:pt x="19329960" y="160633"/>
                    </a:cubicBezTo>
                    <a:lnTo>
                      <a:pt x="19329960" y="155553"/>
                    </a:lnTo>
                    <a:cubicBezTo>
                      <a:pt x="19343930" y="142853"/>
                      <a:pt x="19361710" y="182223"/>
                      <a:pt x="19369330" y="155553"/>
                    </a:cubicBezTo>
                    <a:lnTo>
                      <a:pt x="19380760" y="169523"/>
                    </a:lnTo>
                    <a:cubicBezTo>
                      <a:pt x="19394730" y="146663"/>
                      <a:pt x="19403621" y="177143"/>
                      <a:pt x="19421401" y="156823"/>
                    </a:cubicBezTo>
                    <a:lnTo>
                      <a:pt x="19418860" y="160633"/>
                    </a:lnTo>
                    <a:cubicBezTo>
                      <a:pt x="19442991" y="170793"/>
                      <a:pt x="19468391" y="135233"/>
                      <a:pt x="19477280" y="154283"/>
                    </a:cubicBezTo>
                    <a:cubicBezTo>
                      <a:pt x="19497601" y="150473"/>
                      <a:pt x="19520460" y="146663"/>
                      <a:pt x="19524271" y="127613"/>
                    </a:cubicBezTo>
                    <a:cubicBezTo>
                      <a:pt x="19529351" y="133963"/>
                      <a:pt x="19525541" y="145393"/>
                      <a:pt x="19523001" y="151743"/>
                    </a:cubicBezTo>
                    <a:cubicBezTo>
                      <a:pt x="19599201" y="142853"/>
                      <a:pt x="19683021" y="146663"/>
                      <a:pt x="19750330" y="122533"/>
                    </a:cubicBezTo>
                    <a:cubicBezTo>
                      <a:pt x="19754141" y="126343"/>
                      <a:pt x="19749060" y="128883"/>
                      <a:pt x="19747791" y="133963"/>
                    </a:cubicBezTo>
                    <a:cubicBezTo>
                      <a:pt x="19789701" y="112373"/>
                      <a:pt x="19834151" y="156823"/>
                      <a:pt x="19864630" y="116183"/>
                    </a:cubicBezTo>
                    <a:lnTo>
                      <a:pt x="19876060" y="99673"/>
                    </a:lnTo>
                    <a:cubicBezTo>
                      <a:pt x="19886221" y="106023"/>
                      <a:pt x="19884951" y="118723"/>
                      <a:pt x="19892571" y="123803"/>
                    </a:cubicBezTo>
                    <a:cubicBezTo>
                      <a:pt x="19900191" y="112373"/>
                      <a:pt x="19930671" y="121263"/>
                      <a:pt x="19935751" y="106023"/>
                    </a:cubicBezTo>
                    <a:cubicBezTo>
                      <a:pt x="19940830" y="112373"/>
                      <a:pt x="19934480" y="114913"/>
                      <a:pt x="19934480" y="119993"/>
                    </a:cubicBezTo>
                    <a:cubicBezTo>
                      <a:pt x="19953530" y="123803"/>
                      <a:pt x="19976391" y="98403"/>
                      <a:pt x="19994171" y="103483"/>
                    </a:cubicBezTo>
                    <a:lnTo>
                      <a:pt x="19987821" y="111103"/>
                    </a:lnTo>
                    <a:cubicBezTo>
                      <a:pt x="20084341" y="140313"/>
                      <a:pt x="20207530" y="163173"/>
                      <a:pt x="20287541" y="125073"/>
                    </a:cubicBezTo>
                    <a:cubicBezTo>
                      <a:pt x="20309130" y="118723"/>
                      <a:pt x="20297701" y="146663"/>
                      <a:pt x="20306591" y="145393"/>
                    </a:cubicBezTo>
                    <a:cubicBezTo>
                      <a:pt x="20387871" y="114913"/>
                      <a:pt x="20485660" y="163173"/>
                      <a:pt x="20560591" y="114913"/>
                    </a:cubicBezTo>
                    <a:cubicBezTo>
                      <a:pt x="20619010" y="102213"/>
                      <a:pt x="20636791" y="48873"/>
                      <a:pt x="20636791" y="48873"/>
                    </a:cubicBezTo>
                    <a:cubicBezTo>
                      <a:pt x="20498360" y="70463"/>
                      <a:pt x="20373901" y="47603"/>
                      <a:pt x="20234201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</p:grpSp>
      <p:grpSp>
        <p:nvGrpSpPr>
          <p:cNvPr name="Group 68" id="68"/>
          <p:cNvGrpSpPr/>
          <p:nvPr/>
        </p:nvGrpSpPr>
        <p:grpSpPr>
          <a:xfrm rot="0">
            <a:off x="13548763" y="1636735"/>
            <a:ext cx="3710537" cy="390887"/>
            <a:chOff x="0" y="0"/>
            <a:chExt cx="4947383" cy="521182"/>
          </a:xfrm>
        </p:grpSpPr>
        <p:grpSp>
          <p:nvGrpSpPr>
            <p:cNvPr name="Group 69" id="69"/>
            <p:cNvGrpSpPr/>
            <p:nvPr/>
          </p:nvGrpSpPr>
          <p:grpSpPr>
            <a:xfrm rot="0">
              <a:off x="0" y="400584"/>
              <a:ext cx="4947383" cy="120598"/>
              <a:chOff x="0" y="0"/>
              <a:chExt cx="14588082" cy="355600"/>
            </a:xfrm>
          </p:grpSpPr>
          <p:sp>
            <p:nvSpPr>
              <p:cNvPr name="Freeform 70" id="70"/>
              <p:cNvSpPr/>
              <p:nvPr/>
            </p:nvSpPr>
            <p:spPr>
              <a:xfrm flipH="false" flipV="false" rot="0">
                <a:off x="92710" y="34947"/>
                <a:ext cx="14456002" cy="277644"/>
              </a:xfrm>
              <a:custGeom>
                <a:avLst/>
                <a:gdLst/>
                <a:ahLst/>
                <a:cxnLst/>
                <a:rect r="r" b="b" t="t" l="l"/>
                <a:pathLst>
                  <a:path h="277644" w="14456002">
                    <a:moveTo>
                      <a:pt x="14053413" y="19663"/>
                    </a:moveTo>
                    <a:cubicBezTo>
                      <a:pt x="14006422" y="23473"/>
                      <a:pt x="13945463" y="32363"/>
                      <a:pt x="13902282" y="23473"/>
                    </a:cubicBezTo>
                    <a:cubicBezTo>
                      <a:pt x="13720672" y="28553"/>
                      <a:pt x="13539063" y="-13357"/>
                      <a:pt x="13353641" y="4423"/>
                    </a:cubicBezTo>
                    <a:cubicBezTo>
                      <a:pt x="13363802" y="10773"/>
                      <a:pt x="13353641" y="20933"/>
                      <a:pt x="13343482" y="24743"/>
                    </a:cubicBezTo>
                    <a:lnTo>
                      <a:pt x="13340941" y="18393"/>
                    </a:lnTo>
                    <a:lnTo>
                      <a:pt x="13326972" y="31093"/>
                    </a:lnTo>
                    <a:cubicBezTo>
                      <a:pt x="13313002" y="32363"/>
                      <a:pt x="13319352" y="15853"/>
                      <a:pt x="13330782" y="13313"/>
                    </a:cubicBezTo>
                    <a:cubicBezTo>
                      <a:pt x="13257122" y="13313"/>
                      <a:pt x="13191082" y="19663"/>
                      <a:pt x="13118691" y="15853"/>
                    </a:cubicBezTo>
                    <a:cubicBezTo>
                      <a:pt x="13113613" y="36173"/>
                      <a:pt x="13081863" y="17123"/>
                      <a:pt x="13079322" y="37443"/>
                    </a:cubicBezTo>
                    <a:cubicBezTo>
                      <a:pt x="13075513" y="33633"/>
                      <a:pt x="13079322" y="32363"/>
                      <a:pt x="13080591" y="28553"/>
                    </a:cubicBezTo>
                    <a:cubicBezTo>
                      <a:pt x="13066622" y="31093"/>
                      <a:pt x="13056463" y="33633"/>
                      <a:pt x="13047572" y="34903"/>
                    </a:cubicBezTo>
                    <a:cubicBezTo>
                      <a:pt x="12970297" y="37443"/>
                      <a:pt x="12929388" y="32363"/>
                      <a:pt x="12811202" y="14583"/>
                    </a:cubicBezTo>
                    <a:cubicBezTo>
                      <a:pt x="12115728" y="-1927"/>
                      <a:pt x="11447529" y="12043"/>
                      <a:pt x="10765692" y="5693"/>
                    </a:cubicBezTo>
                    <a:cubicBezTo>
                      <a:pt x="10074763" y="9503"/>
                      <a:pt x="9392927" y="27283"/>
                      <a:pt x="8683816" y="32363"/>
                    </a:cubicBezTo>
                    <a:cubicBezTo>
                      <a:pt x="8574722" y="64113"/>
                      <a:pt x="8424718" y="48873"/>
                      <a:pt x="8297441" y="76813"/>
                    </a:cubicBezTo>
                    <a:lnTo>
                      <a:pt x="8306533" y="66653"/>
                    </a:lnTo>
                    <a:cubicBezTo>
                      <a:pt x="8197440" y="80623"/>
                      <a:pt x="8170165" y="64113"/>
                      <a:pt x="8029252" y="52683"/>
                    </a:cubicBezTo>
                    <a:cubicBezTo>
                      <a:pt x="8029252" y="64113"/>
                      <a:pt x="7974706" y="55223"/>
                      <a:pt x="7997434" y="74273"/>
                    </a:cubicBezTo>
                    <a:cubicBezTo>
                      <a:pt x="7947433" y="89513"/>
                      <a:pt x="7911067" y="47603"/>
                      <a:pt x="7842883" y="56493"/>
                    </a:cubicBezTo>
                    <a:cubicBezTo>
                      <a:pt x="7838339" y="50143"/>
                      <a:pt x="7842883" y="67923"/>
                      <a:pt x="7829248" y="61573"/>
                    </a:cubicBezTo>
                    <a:cubicBezTo>
                      <a:pt x="7651970" y="84433"/>
                      <a:pt x="7865611" y="51413"/>
                      <a:pt x="7633788" y="33633"/>
                    </a:cubicBezTo>
                    <a:cubicBezTo>
                      <a:pt x="7315597" y="39983"/>
                      <a:pt x="6992861" y="59033"/>
                      <a:pt x="6688306" y="47603"/>
                    </a:cubicBezTo>
                    <a:cubicBezTo>
                      <a:pt x="6706490" y="46333"/>
                      <a:pt x="6715581" y="61573"/>
                      <a:pt x="6683762" y="61573"/>
                    </a:cubicBezTo>
                    <a:cubicBezTo>
                      <a:pt x="6651943" y="31093"/>
                      <a:pt x="6579213" y="69193"/>
                      <a:pt x="6524666" y="57763"/>
                    </a:cubicBezTo>
                    <a:cubicBezTo>
                      <a:pt x="6529211" y="51413"/>
                      <a:pt x="6556485" y="50143"/>
                      <a:pt x="6570122" y="46333"/>
                    </a:cubicBezTo>
                    <a:cubicBezTo>
                      <a:pt x="6433754" y="33633"/>
                      <a:pt x="6315569" y="52683"/>
                      <a:pt x="6188294" y="39983"/>
                    </a:cubicBezTo>
                    <a:cubicBezTo>
                      <a:pt x="6065563" y="52683"/>
                      <a:pt x="5915559" y="26013"/>
                      <a:pt x="5833738" y="41253"/>
                    </a:cubicBezTo>
                    <a:cubicBezTo>
                      <a:pt x="5851921" y="29823"/>
                      <a:pt x="5779191" y="32363"/>
                      <a:pt x="5751918" y="26013"/>
                    </a:cubicBezTo>
                    <a:cubicBezTo>
                      <a:pt x="5661006" y="61573"/>
                      <a:pt x="5506456" y="13313"/>
                      <a:pt x="5397363" y="37443"/>
                    </a:cubicBezTo>
                    <a:lnTo>
                      <a:pt x="5401908" y="31093"/>
                    </a:lnTo>
                    <a:cubicBezTo>
                      <a:pt x="5060990" y="33633"/>
                      <a:pt x="4692798" y="26013"/>
                      <a:pt x="4342788" y="42523"/>
                    </a:cubicBezTo>
                    <a:cubicBezTo>
                      <a:pt x="4142783" y="46333"/>
                      <a:pt x="3920049" y="14583"/>
                      <a:pt x="3701861" y="29823"/>
                    </a:cubicBezTo>
                    <a:cubicBezTo>
                      <a:pt x="3660951" y="34903"/>
                      <a:pt x="3692770" y="42523"/>
                      <a:pt x="3660951" y="45063"/>
                    </a:cubicBezTo>
                    <a:cubicBezTo>
                      <a:pt x="3606405" y="43793"/>
                      <a:pt x="3660951" y="33633"/>
                      <a:pt x="3638224" y="29823"/>
                    </a:cubicBezTo>
                    <a:cubicBezTo>
                      <a:pt x="3529130" y="43793"/>
                      <a:pt x="3388217" y="27283"/>
                      <a:pt x="3251849" y="27283"/>
                    </a:cubicBezTo>
                    <a:cubicBezTo>
                      <a:pt x="3233667" y="32363"/>
                      <a:pt x="3197302" y="34903"/>
                      <a:pt x="3210939" y="42523"/>
                    </a:cubicBezTo>
                    <a:cubicBezTo>
                      <a:pt x="3060935" y="18393"/>
                      <a:pt x="2856384" y="51413"/>
                      <a:pt x="2701834" y="32363"/>
                    </a:cubicBezTo>
                    <a:cubicBezTo>
                      <a:pt x="2756381" y="62843"/>
                      <a:pt x="2610922" y="48873"/>
                      <a:pt x="2556375" y="56493"/>
                    </a:cubicBezTo>
                    <a:cubicBezTo>
                      <a:pt x="2524557" y="55223"/>
                      <a:pt x="2524557" y="47603"/>
                      <a:pt x="2533648" y="41253"/>
                    </a:cubicBezTo>
                    <a:cubicBezTo>
                      <a:pt x="2420008" y="45063"/>
                      <a:pt x="2360915" y="46333"/>
                      <a:pt x="2220003" y="37443"/>
                    </a:cubicBezTo>
                    <a:cubicBezTo>
                      <a:pt x="2156364" y="41253"/>
                      <a:pt x="2138182" y="57763"/>
                      <a:pt x="2060908" y="52683"/>
                    </a:cubicBezTo>
                    <a:cubicBezTo>
                      <a:pt x="2015452" y="31093"/>
                      <a:pt x="1901812" y="51413"/>
                      <a:pt x="1829083" y="43793"/>
                    </a:cubicBezTo>
                    <a:cubicBezTo>
                      <a:pt x="1847266" y="61573"/>
                      <a:pt x="1751808" y="76813"/>
                      <a:pt x="1679079" y="69193"/>
                    </a:cubicBezTo>
                    <a:lnTo>
                      <a:pt x="1701806" y="43793"/>
                    </a:lnTo>
                    <a:cubicBezTo>
                      <a:pt x="1674533" y="45063"/>
                      <a:pt x="1647260" y="46333"/>
                      <a:pt x="1615441" y="47603"/>
                    </a:cubicBezTo>
                    <a:cubicBezTo>
                      <a:pt x="1550670" y="53953"/>
                      <a:pt x="1468120" y="34903"/>
                      <a:pt x="1399540" y="62843"/>
                    </a:cubicBezTo>
                    <a:lnTo>
                      <a:pt x="1393190" y="51413"/>
                    </a:lnTo>
                    <a:cubicBezTo>
                      <a:pt x="1313180" y="69193"/>
                      <a:pt x="1234440" y="50143"/>
                      <a:pt x="1156970" y="79353"/>
                    </a:cubicBezTo>
                    <a:cubicBezTo>
                      <a:pt x="1136650" y="71733"/>
                      <a:pt x="1102360" y="66653"/>
                      <a:pt x="1082040" y="66653"/>
                    </a:cubicBezTo>
                    <a:cubicBezTo>
                      <a:pt x="1054100" y="79353"/>
                      <a:pt x="1043940" y="78083"/>
                      <a:pt x="1024890" y="98403"/>
                    </a:cubicBezTo>
                    <a:cubicBezTo>
                      <a:pt x="1014730" y="99673"/>
                      <a:pt x="1008380" y="88243"/>
                      <a:pt x="1003300" y="81893"/>
                    </a:cubicBezTo>
                    <a:cubicBezTo>
                      <a:pt x="967740" y="78083"/>
                      <a:pt x="934720" y="56493"/>
                      <a:pt x="905510" y="80623"/>
                    </a:cubicBezTo>
                    <a:lnTo>
                      <a:pt x="904240" y="67923"/>
                    </a:lnTo>
                    <a:cubicBezTo>
                      <a:pt x="876300" y="80623"/>
                      <a:pt x="835660" y="97133"/>
                      <a:pt x="803910" y="81893"/>
                    </a:cubicBezTo>
                    <a:cubicBezTo>
                      <a:pt x="795020" y="93323"/>
                      <a:pt x="763270" y="98403"/>
                      <a:pt x="777240" y="112373"/>
                    </a:cubicBezTo>
                    <a:cubicBezTo>
                      <a:pt x="764540" y="114913"/>
                      <a:pt x="769620" y="90783"/>
                      <a:pt x="756920" y="104753"/>
                    </a:cubicBezTo>
                    <a:lnTo>
                      <a:pt x="768350" y="85703"/>
                    </a:lnTo>
                    <a:cubicBezTo>
                      <a:pt x="697230" y="80623"/>
                      <a:pt x="637540" y="90783"/>
                      <a:pt x="568960" y="100943"/>
                    </a:cubicBezTo>
                    <a:cubicBezTo>
                      <a:pt x="551180" y="79353"/>
                      <a:pt x="505460" y="104753"/>
                      <a:pt x="466090" y="92053"/>
                    </a:cubicBezTo>
                    <a:cubicBezTo>
                      <a:pt x="443230" y="104753"/>
                      <a:pt x="403860" y="86973"/>
                      <a:pt x="386080" y="114913"/>
                    </a:cubicBezTo>
                    <a:lnTo>
                      <a:pt x="384810" y="102213"/>
                    </a:lnTo>
                    <a:cubicBezTo>
                      <a:pt x="354330" y="100943"/>
                      <a:pt x="313690" y="100943"/>
                      <a:pt x="273050" y="94593"/>
                    </a:cubicBezTo>
                    <a:cubicBezTo>
                      <a:pt x="250190" y="90783"/>
                      <a:pt x="250190" y="109833"/>
                      <a:pt x="231140" y="116183"/>
                    </a:cubicBezTo>
                    <a:lnTo>
                      <a:pt x="229870" y="103483"/>
                    </a:lnTo>
                    <a:cubicBezTo>
                      <a:pt x="209550" y="111103"/>
                      <a:pt x="204470" y="131423"/>
                      <a:pt x="196850" y="144123"/>
                    </a:cubicBezTo>
                    <a:cubicBezTo>
                      <a:pt x="181610" y="135233"/>
                      <a:pt x="179070" y="144123"/>
                      <a:pt x="163830" y="135233"/>
                    </a:cubicBezTo>
                    <a:cubicBezTo>
                      <a:pt x="179070" y="127613"/>
                      <a:pt x="191770" y="113643"/>
                      <a:pt x="201930" y="97133"/>
                    </a:cubicBezTo>
                    <a:cubicBezTo>
                      <a:pt x="177800" y="92053"/>
                      <a:pt x="152400" y="123803"/>
                      <a:pt x="137160" y="104753"/>
                    </a:cubicBezTo>
                    <a:cubicBezTo>
                      <a:pt x="116840" y="99673"/>
                      <a:pt x="101600" y="104753"/>
                      <a:pt x="99060" y="119993"/>
                    </a:cubicBezTo>
                    <a:lnTo>
                      <a:pt x="99060" y="122533"/>
                    </a:lnTo>
                    <a:lnTo>
                      <a:pt x="99060" y="119993"/>
                    </a:lnTo>
                    <a:cubicBezTo>
                      <a:pt x="97790" y="114913"/>
                      <a:pt x="86360" y="111103"/>
                      <a:pt x="96520" y="104753"/>
                    </a:cubicBezTo>
                    <a:cubicBezTo>
                      <a:pt x="81280" y="104753"/>
                      <a:pt x="71120" y="106023"/>
                      <a:pt x="62230" y="113643"/>
                    </a:cubicBezTo>
                    <a:cubicBezTo>
                      <a:pt x="64770" y="113643"/>
                      <a:pt x="69850" y="116183"/>
                      <a:pt x="72390" y="114913"/>
                    </a:cubicBezTo>
                    <a:cubicBezTo>
                      <a:pt x="64770" y="127613"/>
                      <a:pt x="49530" y="127613"/>
                      <a:pt x="53340" y="146663"/>
                    </a:cubicBezTo>
                    <a:cubicBezTo>
                      <a:pt x="60960" y="141583"/>
                      <a:pt x="62230" y="139043"/>
                      <a:pt x="71120" y="140313"/>
                    </a:cubicBezTo>
                    <a:cubicBezTo>
                      <a:pt x="67310" y="154283"/>
                      <a:pt x="40640" y="158093"/>
                      <a:pt x="34290" y="145393"/>
                    </a:cubicBezTo>
                    <a:cubicBezTo>
                      <a:pt x="26670" y="131423"/>
                      <a:pt x="52070" y="122533"/>
                      <a:pt x="39370" y="114913"/>
                    </a:cubicBezTo>
                    <a:lnTo>
                      <a:pt x="0" y="145393"/>
                    </a:lnTo>
                    <a:cubicBezTo>
                      <a:pt x="8890" y="141583"/>
                      <a:pt x="19050" y="149203"/>
                      <a:pt x="15240" y="160633"/>
                    </a:cubicBezTo>
                    <a:lnTo>
                      <a:pt x="31750" y="151743"/>
                    </a:lnTo>
                    <a:lnTo>
                      <a:pt x="30480" y="165713"/>
                    </a:lnTo>
                    <a:cubicBezTo>
                      <a:pt x="58420" y="160633"/>
                      <a:pt x="78740" y="174603"/>
                      <a:pt x="107950" y="163173"/>
                    </a:cubicBezTo>
                    <a:lnTo>
                      <a:pt x="96520" y="149203"/>
                    </a:lnTo>
                    <a:cubicBezTo>
                      <a:pt x="113030" y="147933"/>
                      <a:pt x="130810" y="128883"/>
                      <a:pt x="147320" y="145393"/>
                    </a:cubicBezTo>
                    <a:cubicBezTo>
                      <a:pt x="139700" y="150473"/>
                      <a:pt x="144780" y="158093"/>
                      <a:pt x="144780" y="165713"/>
                    </a:cubicBezTo>
                    <a:cubicBezTo>
                      <a:pt x="148590" y="163173"/>
                      <a:pt x="153670" y="158093"/>
                      <a:pt x="157480" y="159363"/>
                    </a:cubicBezTo>
                    <a:lnTo>
                      <a:pt x="149860" y="183493"/>
                    </a:lnTo>
                    <a:cubicBezTo>
                      <a:pt x="157480" y="151743"/>
                      <a:pt x="196850" y="172063"/>
                      <a:pt x="204470" y="166983"/>
                    </a:cubicBezTo>
                    <a:lnTo>
                      <a:pt x="201930" y="172063"/>
                    </a:lnTo>
                    <a:cubicBezTo>
                      <a:pt x="227330" y="182223"/>
                      <a:pt x="196850" y="158093"/>
                      <a:pt x="214630" y="158093"/>
                    </a:cubicBezTo>
                    <a:cubicBezTo>
                      <a:pt x="229870" y="161903"/>
                      <a:pt x="219710" y="184763"/>
                      <a:pt x="233680" y="194923"/>
                    </a:cubicBezTo>
                    <a:cubicBezTo>
                      <a:pt x="259080" y="193653"/>
                      <a:pt x="303530" y="175873"/>
                      <a:pt x="332740" y="194923"/>
                    </a:cubicBezTo>
                    <a:cubicBezTo>
                      <a:pt x="355600" y="191113"/>
                      <a:pt x="381000" y="182223"/>
                      <a:pt x="402590" y="170793"/>
                    </a:cubicBezTo>
                    <a:cubicBezTo>
                      <a:pt x="422910" y="170793"/>
                      <a:pt x="401320" y="196193"/>
                      <a:pt x="422910" y="184763"/>
                    </a:cubicBezTo>
                    <a:cubicBezTo>
                      <a:pt x="420370" y="193653"/>
                      <a:pt x="424180" y="202543"/>
                      <a:pt x="425450" y="210163"/>
                    </a:cubicBezTo>
                    <a:cubicBezTo>
                      <a:pt x="427990" y="201273"/>
                      <a:pt x="463550" y="211433"/>
                      <a:pt x="447040" y="189843"/>
                    </a:cubicBezTo>
                    <a:cubicBezTo>
                      <a:pt x="477520" y="194923"/>
                      <a:pt x="510540" y="196193"/>
                      <a:pt x="542290" y="192383"/>
                    </a:cubicBezTo>
                    <a:cubicBezTo>
                      <a:pt x="532130" y="193653"/>
                      <a:pt x="529590" y="208893"/>
                      <a:pt x="538480" y="216513"/>
                    </a:cubicBezTo>
                    <a:cubicBezTo>
                      <a:pt x="553720" y="201273"/>
                      <a:pt x="579120" y="192383"/>
                      <a:pt x="605790" y="197463"/>
                    </a:cubicBezTo>
                    <a:cubicBezTo>
                      <a:pt x="605790" y="180953"/>
                      <a:pt x="596900" y="182223"/>
                      <a:pt x="599440" y="165713"/>
                    </a:cubicBezTo>
                    <a:cubicBezTo>
                      <a:pt x="603250" y="163173"/>
                      <a:pt x="609600" y="155553"/>
                      <a:pt x="615950" y="156823"/>
                    </a:cubicBezTo>
                    <a:cubicBezTo>
                      <a:pt x="619760" y="173333"/>
                      <a:pt x="618490" y="198733"/>
                      <a:pt x="642620" y="198733"/>
                    </a:cubicBezTo>
                    <a:cubicBezTo>
                      <a:pt x="636270" y="224133"/>
                      <a:pt x="601980" y="194923"/>
                      <a:pt x="613410" y="221593"/>
                    </a:cubicBezTo>
                    <a:cubicBezTo>
                      <a:pt x="603250" y="241913"/>
                      <a:pt x="560070" y="243183"/>
                      <a:pt x="549910" y="230483"/>
                    </a:cubicBezTo>
                    <a:cubicBezTo>
                      <a:pt x="528320" y="252073"/>
                      <a:pt x="566420" y="233023"/>
                      <a:pt x="562610" y="254613"/>
                    </a:cubicBezTo>
                    <a:cubicBezTo>
                      <a:pt x="581660" y="253343"/>
                      <a:pt x="590550" y="241913"/>
                      <a:pt x="619760" y="238103"/>
                    </a:cubicBezTo>
                    <a:cubicBezTo>
                      <a:pt x="619760" y="226673"/>
                      <a:pt x="609600" y="225403"/>
                      <a:pt x="623570" y="216513"/>
                    </a:cubicBezTo>
                    <a:cubicBezTo>
                      <a:pt x="650240" y="193653"/>
                      <a:pt x="656590" y="233023"/>
                      <a:pt x="662940" y="234293"/>
                    </a:cubicBezTo>
                    <a:cubicBezTo>
                      <a:pt x="659130" y="236833"/>
                      <a:pt x="654050" y="238103"/>
                      <a:pt x="650240" y="240643"/>
                    </a:cubicBezTo>
                    <a:cubicBezTo>
                      <a:pt x="668020" y="248263"/>
                      <a:pt x="674370" y="233023"/>
                      <a:pt x="692150" y="234293"/>
                    </a:cubicBezTo>
                    <a:cubicBezTo>
                      <a:pt x="697230" y="263503"/>
                      <a:pt x="662940" y="238103"/>
                      <a:pt x="655320" y="255883"/>
                    </a:cubicBezTo>
                    <a:lnTo>
                      <a:pt x="669290" y="277473"/>
                    </a:lnTo>
                    <a:cubicBezTo>
                      <a:pt x="697230" y="280013"/>
                      <a:pt x="676910" y="253343"/>
                      <a:pt x="706120" y="260963"/>
                    </a:cubicBezTo>
                    <a:lnTo>
                      <a:pt x="702310" y="271123"/>
                    </a:lnTo>
                    <a:lnTo>
                      <a:pt x="720090" y="264773"/>
                    </a:lnTo>
                    <a:cubicBezTo>
                      <a:pt x="720090" y="253343"/>
                      <a:pt x="716280" y="236833"/>
                      <a:pt x="701040" y="239373"/>
                    </a:cubicBezTo>
                    <a:cubicBezTo>
                      <a:pt x="711200" y="211433"/>
                      <a:pt x="715010" y="235563"/>
                      <a:pt x="740410" y="229213"/>
                    </a:cubicBezTo>
                    <a:cubicBezTo>
                      <a:pt x="748030" y="212703"/>
                      <a:pt x="730250" y="230483"/>
                      <a:pt x="728980" y="215243"/>
                    </a:cubicBezTo>
                    <a:cubicBezTo>
                      <a:pt x="726440" y="200003"/>
                      <a:pt x="744220" y="200003"/>
                      <a:pt x="755650" y="197463"/>
                    </a:cubicBezTo>
                    <a:cubicBezTo>
                      <a:pt x="775970" y="197463"/>
                      <a:pt x="765810" y="215243"/>
                      <a:pt x="774700" y="225403"/>
                    </a:cubicBezTo>
                    <a:cubicBezTo>
                      <a:pt x="770890" y="227943"/>
                      <a:pt x="754380" y="230483"/>
                      <a:pt x="756920" y="221593"/>
                    </a:cubicBezTo>
                    <a:cubicBezTo>
                      <a:pt x="731520" y="238103"/>
                      <a:pt x="768350" y="254613"/>
                      <a:pt x="750570" y="267313"/>
                    </a:cubicBezTo>
                    <a:cubicBezTo>
                      <a:pt x="769620" y="276203"/>
                      <a:pt x="769620" y="258423"/>
                      <a:pt x="778510" y="252073"/>
                    </a:cubicBezTo>
                    <a:cubicBezTo>
                      <a:pt x="773430" y="249533"/>
                      <a:pt x="782320" y="235563"/>
                      <a:pt x="777240" y="230483"/>
                    </a:cubicBezTo>
                    <a:cubicBezTo>
                      <a:pt x="810260" y="186033"/>
                      <a:pt x="798830" y="262233"/>
                      <a:pt x="830580" y="254613"/>
                    </a:cubicBezTo>
                    <a:cubicBezTo>
                      <a:pt x="824230" y="226673"/>
                      <a:pt x="873760" y="215243"/>
                      <a:pt x="849630" y="184763"/>
                    </a:cubicBezTo>
                    <a:cubicBezTo>
                      <a:pt x="857250" y="179683"/>
                      <a:pt x="867410" y="173333"/>
                      <a:pt x="875030" y="175873"/>
                    </a:cubicBezTo>
                    <a:cubicBezTo>
                      <a:pt x="866140" y="194923"/>
                      <a:pt x="889000" y="191113"/>
                      <a:pt x="873760" y="208893"/>
                    </a:cubicBezTo>
                    <a:lnTo>
                      <a:pt x="885190" y="208893"/>
                    </a:lnTo>
                    <a:lnTo>
                      <a:pt x="867410" y="231753"/>
                    </a:lnTo>
                    <a:cubicBezTo>
                      <a:pt x="880110" y="244453"/>
                      <a:pt x="901700" y="258423"/>
                      <a:pt x="909320" y="267313"/>
                    </a:cubicBezTo>
                    <a:cubicBezTo>
                      <a:pt x="925830" y="258423"/>
                      <a:pt x="904240" y="249533"/>
                      <a:pt x="923290" y="244453"/>
                    </a:cubicBezTo>
                    <a:cubicBezTo>
                      <a:pt x="916940" y="254613"/>
                      <a:pt x="928370" y="262233"/>
                      <a:pt x="937260" y="262233"/>
                    </a:cubicBezTo>
                    <a:cubicBezTo>
                      <a:pt x="919480" y="254613"/>
                      <a:pt x="937260" y="235563"/>
                      <a:pt x="947420" y="230483"/>
                    </a:cubicBezTo>
                    <a:cubicBezTo>
                      <a:pt x="965200" y="230483"/>
                      <a:pt x="979170" y="248263"/>
                      <a:pt x="976630" y="252073"/>
                    </a:cubicBezTo>
                    <a:lnTo>
                      <a:pt x="962660" y="266043"/>
                    </a:lnTo>
                    <a:cubicBezTo>
                      <a:pt x="971550" y="258423"/>
                      <a:pt x="966470" y="276203"/>
                      <a:pt x="977900" y="269853"/>
                    </a:cubicBezTo>
                    <a:cubicBezTo>
                      <a:pt x="981710" y="259693"/>
                      <a:pt x="989330" y="243183"/>
                      <a:pt x="994410" y="229213"/>
                    </a:cubicBezTo>
                    <a:cubicBezTo>
                      <a:pt x="1005840" y="224133"/>
                      <a:pt x="1013460" y="238103"/>
                      <a:pt x="1017270" y="235563"/>
                    </a:cubicBezTo>
                    <a:lnTo>
                      <a:pt x="999490" y="246993"/>
                    </a:lnTo>
                    <a:cubicBezTo>
                      <a:pt x="1022350" y="243183"/>
                      <a:pt x="1004570" y="276203"/>
                      <a:pt x="1027430" y="268583"/>
                    </a:cubicBezTo>
                    <a:lnTo>
                      <a:pt x="1033780" y="253343"/>
                    </a:lnTo>
                    <a:cubicBezTo>
                      <a:pt x="1038860" y="255883"/>
                      <a:pt x="1040130" y="262233"/>
                      <a:pt x="1036320" y="268583"/>
                    </a:cubicBezTo>
                    <a:cubicBezTo>
                      <a:pt x="1040130" y="258423"/>
                      <a:pt x="1052830" y="259693"/>
                      <a:pt x="1059180" y="255883"/>
                    </a:cubicBezTo>
                    <a:lnTo>
                      <a:pt x="1060450" y="266043"/>
                    </a:lnTo>
                    <a:cubicBezTo>
                      <a:pt x="1070610" y="259693"/>
                      <a:pt x="1083310" y="238103"/>
                      <a:pt x="1094740" y="257153"/>
                    </a:cubicBezTo>
                    <a:cubicBezTo>
                      <a:pt x="1085850" y="233023"/>
                      <a:pt x="1083310" y="257153"/>
                      <a:pt x="1065530" y="245723"/>
                    </a:cubicBezTo>
                    <a:cubicBezTo>
                      <a:pt x="1055370" y="227943"/>
                      <a:pt x="1082040" y="229213"/>
                      <a:pt x="1085850" y="226673"/>
                    </a:cubicBezTo>
                    <a:cubicBezTo>
                      <a:pt x="1084580" y="252073"/>
                      <a:pt x="1111250" y="229213"/>
                      <a:pt x="1122680" y="229213"/>
                    </a:cubicBezTo>
                    <a:cubicBezTo>
                      <a:pt x="1129030" y="238103"/>
                      <a:pt x="1135380" y="241913"/>
                      <a:pt x="1140460" y="248263"/>
                    </a:cubicBezTo>
                    <a:lnTo>
                      <a:pt x="1145540" y="231753"/>
                    </a:lnTo>
                    <a:cubicBezTo>
                      <a:pt x="1150620" y="264773"/>
                      <a:pt x="1169670" y="224133"/>
                      <a:pt x="1182370" y="234293"/>
                    </a:cubicBezTo>
                    <a:cubicBezTo>
                      <a:pt x="1176020" y="244453"/>
                      <a:pt x="1176020" y="257153"/>
                      <a:pt x="1186180" y="262233"/>
                    </a:cubicBezTo>
                    <a:cubicBezTo>
                      <a:pt x="1173480" y="238103"/>
                      <a:pt x="1206500" y="231753"/>
                      <a:pt x="1202690" y="215243"/>
                    </a:cubicBezTo>
                    <a:cubicBezTo>
                      <a:pt x="1226820" y="224133"/>
                      <a:pt x="1197610" y="245723"/>
                      <a:pt x="1203960" y="263503"/>
                    </a:cubicBezTo>
                    <a:cubicBezTo>
                      <a:pt x="1215390" y="244453"/>
                      <a:pt x="1230630" y="276203"/>
                      <a:pt x="1238250" y="252073"/>
                    </a:cubicBezTo>
                    <a:cubicBezTo>
                      <a:pt x="1220470" y="244453"/>
                      <a:pt x="1240790" y="236833"/>
                      <a:pt x="1244600" y="225403"/>
                    </a:cubicBezTo>
                    <a:cubicBezTo>
                      <a:pt x="1266190" y="226673"/>
                      <a:pt x="1240790" y="235563"/>
                      <a:pt x="1256030" y="244453"/>
                    </a:cubicBezTo>
                    <a:cubicBezTo>
                      <a:pt x="1264920" y="240643"/>
                      <a:pt x="1277620" y="222863"/>
                      <a:pt x="1262380" y="215243"/>
                    </a:cubicBezTo>
                    <a:cubicBezTo>
                      <a:pt x="1275080" y="220323"/>
                      <a:pt x="1289050" y="197463"/>
                      <a:pt x="1304290" y="212703"/>
                    </a:cubicBezTo>
                    <a:cubicBezTo>
                      <a:pt x="1310640" y="227943"/>
                      <a:pt x="1277620" y="219053"/>
                      <a:pt x="1285240" y="230483"/>
                    </a:cubicBezTo>
                    <a:cubicBezTo>
                      <a:pt x="1315720" y="231753"/>
                      <a:pt x="1300480" y="193653"/>
                      <a:pt x="1328420" y="188573"/>
                    </a:cubicBezTo>
                    <a:cubicBezTo>
                      <a:pt x="1315720" y="180953"/>
                      <a:pt x="1328420" y="153013"/>
                      <a:pt x="1341120" y="144123"/>
                    </a:cubicBezTo>
                    <a:cubicBezTo>
                      <a:pt x="1372870" y="150473"/>
                      <a:pt x="1327150" y="153013"/>
                      <a:pt x="1339850" y="172063"/>
                    </a:cubicBezTo>
                    <a:lnTo>
                      <a:pt x="1352550" y="169523"/>
                    </a:lnTo>
                    <a:cubicBezTo>
                      <a:pt x="1370330" y="196193"/>
                      <a:pt x="1315720" y="212703"/>
                      <a:pt x="1332230" y="234293"/>
                    </a:cubicBezTo>
                    <a:lnTo>
                      <a:pt x="1346200" y="225403"/>
                    </a:lnTo>
                    <a:cubicBezTo>
                      <a:pt x="1343660" y="233023"/>
                      <a:pt x="1338580" y="246993"/>
                      <a:pt x="1344930" y="253343"/>
                    </a:cubicBezTo>
                    <a:cubicBezTo>
                      <a:pt x="1348740" y="234293"/>
                      <a:pt x="1376680" y="248263"/>
                      <a:pt x="1379220" y="244453"/>
                    </a:cubicBezTo>
                    <a:cubicBezTo>
                      <a:pt x="1381760" y="229213"/>
                      <a:pt x="1367790" y="249533"/>
                      <a:pt x="1370330" y="236833"/>
                    </a:cubicBezTo>
                    <a:cubicBezTo>
                      <a:pt x="1384300" y="233023"/>
                      <a:pt x="1390650" y="206353"/>
                      <a:pt x="1413510" y="216513"/>
                    </a:cubicBezTo>
                    <a:cubicBezTo>
                      <a:pt x="1400810" y="227943"/>
                      <a:pt x="1418590" y="238103"/>
                      <a:pt x="1413510" y="246993"/>
                    </a:cubicBezTo>
                    <a:cubicBezTo>
                      <a:pt x="1424940" y="253343"/>
                      <a:pt x="1417320" y="227943"/>
                      <a:pt x="1432560" y="236833"/>
                    </a:cubicBezTo>
                    <a:lnTo>
                      <a:pt x="1431290" y="245723"/>
                    </a:lnTo>
                    <a:cubicBezTo>
                      <a:pt x="1487170" y="248263"/>
                      <a:pt x="1557020" y="246993"/>
                      <a:pt x="1606550" y="211433"/>
                    </a:cubicBezTo>
                    <a:cubicBezTo>
                      <a:pt x="1607820" y="210163"/>
                      <a:pt x="1609090" y="208893"/>
                      <a:pt x="1610360" y="208893"/>
                    </a:cubicBezTo>
                    <a:cubicBezTo>
                      <a:pt x="1629077" y="224133"/>
                      <a:pt x="1697261" y="225403"/>
                      <a:pt x="1801809" y="236833"/>
                    </a:cubicBezTo>
                    <a:cubicBezTo>
                      <a:pt x="1756353" y="231753"/>
                      <a:pt x="1801809" y="220323"/>
                      <a:pt x="1824537" y="219053"/>
                    </a:cubicBezTo>
                    <a:lnTo>
                      <a:pt x="1874538" y="236833"/>
                    </a:lnTo>
                    <a:cubicBezTo>
                      <a:pt x="1933630" y="246993"/>
                      <a:pt x="2015451" y="230483"/>
                      <a:pt x="2069998" y="220323"/>
                    </a:cubicBezTo>
                    <a:cubicBezTo>
                      <a:pt x="2079089" y="224133"/>
                      <a:pt x="2083635" y="229213"/>
                      <a:pt x="2083635" y="233023"/>
                    </a:cubicBezTo>
                    <a:cubicBezTo>
                      <a:pt x="2138182" y="244453"/>
                      <a:pt x="2138182" y="222863"/>
                      <a:pt x="2160909" y="219053"/>
                    </a:cubicBezTo>
                    <a:lnTo>
                      <a:pt x="2197274" y="231753"/>
                    </a:lnTo>
                    <a:lnTo>
                      <a:pt x="2206365" y="219053"/>
                    </a:lnTo>
                    <a:cubicBezTo>
                      <a:pt x="2260912" y="211433"/>
                      <a:pt x="2333642" y="215243"/>
                      <a:pt x="2324551" y="235563"/>
                    </a:cubicBezTo>
                    <a:cubicBezTo>
                      <a:pt x="2347278" y="231753"/>
                      <a:pt x="2365460" y="227943"/>
                      <a:pt x="2338187" y="221593"/>
                    </a:cubicBezTo>
                    <a:cubicBezTo>
                      <a:pt x="2392734" y="233023"/>
                      <a:pt x="2538193" y="233023"/>
                      <a:pt x="2633650" y="226673"/>
                    </a:cubicBezTo>
                    <a:cubicBezTo>
                      <a:pt x="2588194" y="221593"/>
                      <a:pt x="2592739" y="215243"/>
                      <a:pt x="2588194" y="202543"/>
                    </a:cubicBezTo>
                    <a:cubicBezTo>
                      <a:pt x="2638195" y="180953"/>
                      <a:pt x="2642741" y="206353"/>
                      <a:pt x="2683651" y="193653"/>
                    </a:cubicBezTo>
                    <a:cubicBezTo>
                      <a:pt x="2683651" y="201273"/>
                      <a:pt x="2729107" y="210163"/>
                      <a:pt x="2683651" y="215243"/>
                    </a:cubicBezTo>
                    <a:cubicBezTo>
                      <a:pt x="2810927" y="243183"/>
                      <a:pt x="2992751" y="220323"/>
                      <a:pt x="3156391" y="226673"/>
                    </a:cubicBezTo>
                    <a:cubicBezTo>
                      <a:pt x="3188211" y="222863"/>
                      <a:pt x="3179119" y="220323"/>
                      <a:pt x="3192756" y="213973"/>
                    </a:cubicBezTo>
                    <a:cubicBezTo>
                      <a:pt x="3297304" y="235563"/>
                      <a:pt x="3420035" y="212703"/>
                      <a:pt x="3529129" y="222863"/>
                    </a:cubicBezTo>
                    <a:cubicBezTo>
                      <a:pt x="3506401" y="213973"/>
                      <a:pt x="3538220" y="188573"/>
                      <a:pt x="3601858" y="187303"/>
                    </a:cubicBezTo>
                    <a:cubicBezTo>
                      <a:pt x="3670042" y="169523"/>
                      <a:pt x="3629132" y="212703"/>
                      <a:pt x="3688224" y="222863"/>
                    </a:cubicBezTo>
                    <a:cubicBezTo>
                      <a:pt x="3720043" y="213973"/>
                      <a:pt x="3774590" y="212703"/>
                      <a:pt x="3797318" y="213973"/>
                    </a:cubicBezTo>
                    <a:lnTo>
                      <a:pt x="3797318" y="216513"/>
                    </a:lnTo>
                    <a:cubicBezTo>
                      <a:pt x="3833683" y="206353"/>
                      <a:pt x="3892775" y="201273"/>
                      <a:pt x="3938231" y="210163"/>
                    </a:cubicBezTo>
                    <a:lnTo>
                      <a:pt x="3929139" y="211433"/>
                    </a:lnTo>
                    <a:cubicBezTo>
                      <a:pt x="3965504" y="212703"/>
                      <a:pt x="4006415" y="224133"/>
                      <a:pt x="4042779" y="222863"/>
                    </a:cubicBezTo>
                    <a:cubicBezTo>
                      <a:pt x="4060962" y="206353"/>
                      <a:pt x="4151873" y="216513"/>
                      <a:pt x="4174601" y="201273"/>
                    </a:cubicBezTo>
                    <a:cubicBezTo>
                      <a:pt x="4179146" y="202543"/>
                      <a:pt x="4174601" y="203813"/>
                      <a:pt x="4183692" y="207623"/>
                    </a:cubicBezTo>
                    <a:lnTo>
                      <a:pt x="4188238" y="193653"/>
                    </a:lnTo>
                    <a:lnTo>
                      <a:pt x="4260967" y="201273"/>
                    </a:lnTo>
                    <a:cubicBezTo>
                      <a:pt x="4242785" y="206353"/>
                      <a:pt x="4242785" y="212703"/>
                      <a:pt x="4220057" y="216513"/>
                    </a:cubicBezTo>
                    <a:cubicBezTo>
                      <a:pt x="4301878" y="226673"/>
                      <a:pt x="4247330" y="203813"/>
                      <a:pt x="4288241" y="196193"/>
                    </a:cubicBezTo>
                    <a:cubicBezTo>
                      <a:pt x="4342787" y="186033"/>
                      <a:pt x="4342787" y="200003"/>
                      <a:pt x="4365516" y="206353"/>
                    </a:cubicBezTo>
                    <a:cubicBezTo>
                      <a:pt x="4342787" y="213973"/>
                      <a:pt x="4324606" y="202543"/>
                      <a:pt x="4310968" y="205083"/>
                    </a:cubicBezTo>
                    <a:cubicBezTo>
                      <a:pt x="4279150" y="216513"/>
                      <a:pt x="4342787" y="210163"/>
                      <a:pt x="4347333" y="217783"/>
                    </a:cubicBezTo>
                    <a:cubicBezTo>
                      <a:pt x="4360970" y="217783"/>
                      <a:pt x="4365516" y="201273"/>
                      <a:pt x="4406425" y="203813"/>
                    </a:cubicBezTo>
                    <a:cubicBezTo>
                      <a:pt x="4442790" y="205083"/>
                      <a:pt x="4524611" y="201273"/>
                      <a:pt x="4515520" y="216513"/>
                    </a:cubicBezTo>
                    <a:cubicBezTo>
                      <a:pt x="4547339" y="208893"/>
                      <a:pt x="4579158" y="210163"/>
                      <a:pt x="4601885" y="202543"/>
                    </a:cubicBezTo>
                    <a:cubicBezTo>
                      <a:pt x="4574612" y="200003"/>
                      <a:pt x="4520065" y="196193"/>
                      <a:pt x="4515520" y="186033"/>
                    </a:cubicBezTo>
                    <a:cubicBezTo>
                      <a:pt x="4542793" y="183493"/>
                      <a:pt x="4592794" y="179683"/>
                      <a:pt x="4601885" y="186033"/>
                    </a:cubicBezTo>
                    <a:lnTo>
                      <a:pt x="4579158" y="189843"/>
                    </a:lnTo>
                    <a:cubicBezTo>
                      <a:pt x="4601885" y="186033"/>
                      <a:pt x="4674615" y="191113"/>
                      <a:pt x="4638250" y="175873"/>
                    </a:cubicBezTo>
                    <a:lnTo>
                      <a:pt x="4692797" y="196193"/>
                    </a:lnTo>
                    <a:cubicBezTo>
                      <a:pt x="4710980" y="184763"/>
                      <a:pt x="4765526" y="184763"/>
                      <a:pt x="4810982" y="182223"/>
                    </a:cubicBezTo>
                    <a:cubicBezTo>
                      <a:pt x="4810982" y="197463"/>
                      <a:pt x="4779164" y="215243"/>
                      <a:pt x="4860983" y="219053"/>
                    </a:cubicBezTo>
                    <a:lnTo>
                      <a:pt x="4933713" y="202543"/>
                    </a:lnTo>
                    <a:cubicBezTo>
                      <a:pt x="4970077" y="201273"/>
                      <a:pt x="4979169" y="205083"/>
                      <a:pt x="4974623" y="213973"/>
                    </a:cubicBezTo>
                    <a:cubicBezTo>
                      <a:pt x="5101899" y="222863"/>
                      <a:pt x="5106445" y="170793"/>
                      <a:pt x="5206448" y="184763"/>
                    </a:cubicBezTo>
                    <a:cubicBezTo>
                      <a:pt x="5165538" y="203813"/>
                      <a:pt x="5197357" y="205083"/>
                      <a:pt x="5242812" y="210163"/>
                    </a:cubicBezTo>
                    <a:cubicBezTo>
                      <a:pt x="5242812" y="207623"/>
                      <a:pt x="5247357" y="201273"/>
                      <a:pt x="5265540" y="200003"/>
                    </a:cubicBezTo>
                    <a:cubicBezTo>
                      <a:pt x="5251903" y="191113"/>
                      <a:pt x="5238267" y="212703"/>
                      <a:pt x="5201902" y="200003"/>
                    </a:cubicBezTo>
                    <a:cubicBezTo>
                      <a:pt x="5192811" y="188573"/>
                      <a:pt x="5242812" y="192383"/>
                      <a:pt x="5265540" y="188573"/>
                    </a:cubicBezTo>
                    <a:cubicBezTo>
                      <a:pt x="5356452" y="229213"/>
                      <a:pt x="5565548" y="198733"/>
                      <a:pt x="5711007" y="217783"/>
                    </a:cubicBezTo>
                    <a:cubicBezTo>
                      <a:pt x="5701915" y="194923"/>
                      <a:pt x="5774645" y="211433"/>
                      <a:pt x="5806464" y="202543"/>
                    </a:cubicBezTo>
                    <a:cubicBezTo>
                      <a:pt x="5797373" y="226673"/>
                      <a:pt x="5888285" y="198733"/>
                      <a:pt x="5929195" y="212703"/>
                    </a:cubicBezTo>
                    <a:lnTo>
                      <a:pt x="5911012" y="193653"/>
                    </a:lnTo>
                    <a:cubicBezTo>
                      <a:pt x="6001924" y="207623"/>
                      <a:pt x="6056471" y="158093"/>
                      <a:pt x="6111018" y="186033"/>
                    </a:cubicBezTo>
                    <a:cubicBezTo>
                      <a:pt x="6161019" y="193653"/>
                      <a:pt x="6092836" y="202543"/>
                      <a:pt x="6074653" y="206353"/>
                    </a:cubicBezTo>
                    <a:cubicBezTo>
                      <a:pt x="6142837" y="231753"/>
                      <a:pt x="6261022" y="186033"/>
                      <a:pt x="6315569" y="213973"/>
                    </a:cubicBezTo>
                    <a:cubicBezTo>
                      <a:pt x="6320114" y="205083"/>
                      <a:pt x="6301933" y="189843"/>
                      <a:pt x="6361024" y="180953"/>
                    </a:cubicBezTo>
                    <a:cubicBezTo>
                      <a:pt x="6411026" y="191113"/>
                      <a:pt x="6506483" y="203813"/>
                      <a:pt x="6497392" y="207623"/>
                    </a:cubicBezTo>
                    <a:cubicBezTo>
                      <a:pt x="6538302" y="202543"/>
                      <a:pt x="6547393" y="196193"/>
                      <a:pt x="6592849" y="203813"/>
                    </a:cubicBezTo>
                    <a:cubicBezTo>
                      <a:pt x="6588303" y="210163"/>
                      <a:pt x="6570121" y="210163"/>
                      <a:pt x="6556484" y="213973"/>
                    </a:cubicBezTo>
                    <a:cubicBezTo>
                      <a:pt x="6624668" y="220323"/>
                      <a:pt x="6683761" y="210163"/>
                      <a:pt x="6742853" y="201273"/>
                    </a:cubicBezTo>
                    <a:cubicBezTo>
                      <a:pt x="6779219" y="219053"/>
                      <a:pt x="6901949" y="210163"/>
                      <a:pt x="6983770" y="220323"/>
                    </a:cubicBezTo>
                    <a:cubicBezTo>
                      <a:pt x="7029225" y="198733"/>
                      <a:pt x="7111045" y="229213"/>
                      <a:pt x="7120137" y="201273"/>
                    </a:cubicBezTo>
                    <a:cubicBezTo>
                      <a:pt x="7120137" y="203813"/>
                      <a:pt x="7129227" y="207623"/>
                      <a:pt x="7133773" y="210163"/>
                    </a:cubicBezTo>
                    <a:cubicBezTo>
                      <a:pt x="7165593" y="202543"/>
                      <a:pt x="7188321" y="183493"/>
                      <a:pt x="7224684" y="182223"/>
                    </a:cubicBezTo>
                    <a:lnTo>
                      <a:pt x="7211048" y="201273"/>
                    </a:lnTo>
                    <a:cubicBezTo>
                      <a:pt x="7201956" y="222863"/>
                      <a:pt x="7301960" y="208893"/>
                      <a:pt x="7324688" y="215243"/>
                    </a:cubicBezTo>
                    <a:cubicBezTo>
                      <a:pt x="7301960" y="202543"/>
                      <a:pt x="7370144" y="216513"/>
                      <a:pt x="7374689" y="203813"/>
                    </a:cubicBezTo>
                    <a:lnTo>
                      <a:pt x="7420145" y="197463"/>
                    </a:lnTo>
                    <a:cubicBezTo>
                      <a:pt x="7492873" y="192383"/>
                      <a:pt x="7429236" y="188573"/>
                      <a:pt x="7515602" y="186033"/>
                    </a:cubicBezTo>
                    <a:cubicBezTo>
                      <a:pt x="7565603" y="184763"/>
                      <a:pt x="7533785" y="207623"/>
                      <a:pt x="7515602" y="205083"/>
                    </a:cubicBezTo>
                    <a:cubicBezTo>
                      <a:pt x="7556512" y="215243"/>
                      <a:pt x="7601968" y="208893"/>
                      <a:pt x="7642878" y="205083"/>
                    </a:cubicBezTo>
                    <a:cubicBezTo>
                      <a:pt x="7624696" y="205083"/>
                      <a:pt x="7620150" y="203813"/>
                      <a:pt x="7638333" y="200003"/>
                    </a:cubicBezTo>
                    <a:cubicBezTo>
                      <a:pt x="7638333" y="202543"/>
                      <a:pt x="7642878" y="203813"/>
                      <a:pt x="7647425" y="205083"/>
                    </a:cubicBezTo>
                    <a:cubicBezTo>
                      <a:pt x="7665606" y="203813"/>
                      <a:pt x="7679243" y="202543"/>
                      <a:pt x="7697425" y="202543"/>
                    </a:cubicBezTo>
                    <a:lnTo>
                      <a:pt x="7697425" y="203813"/>
                    </a:lnTo>
                    <a:cubicBezTo>
                      <a:pt x="7720153" y="202543"/>
                      <a:pt x="7742880" y="201273"/>
                      <a:pt x="7761063" y="200003"/>
                    </a:cubicBezTo>
                    <a:cubicBezTo>
                      <a:pt x="7774700" y="198733"/>
                      <a:pt x="7783791" y="197463"/>
                      <a:pt x="7792882" y="197463"/>
                    </a:cubicBezTo>
                    <a:cubicBezTo>
                      <a:pt x="7820156" y="196193"/>
                      <a:pt x="7829248" y="196193"/>
                      <a:pt x="7801973" y="200003"/>
                    </a:cubicBezTo>
                    <a:cubicBezTo>
                      <a:pt x="7797428" y="198733"/>
                      <a:pt x="7797428" y="197463"/>
                      <a:pt x="7792882" y="197463"/>
                    </a:cubicBezTo>
                    <a:cubicBezTo>
                      <a:pt x="7783791" y="197463"/>
                      <a:pt x="7774700" y="198733"/>
                      <a:pt x="7761063" y="200003"/>
                    </a:cubicBezTo>
                    <a:cubicBezTo>
                      <a:pt x="7742880" y="202543"/>
                      <a:pt x="7724698" y="207623"/>
                      <a:pt x="7711062" y="208893"/>
                    </a:cubicBezTo>
                    <a:cubicBezTo>
                      <a:pt x="7724698" y="208893"/>
                      <a:pt x="7738336" y="210163"/>
                      <a:pt x="7747426" y="212703"/>
                    </a:cubicBezTo>
                    <a:lnTo>
                      <a:pt x="7733790" y="226673"/>
                    </a:lnTo>
                    <a:cubicBezTo>
                      <a:pt x="7765608" y="227943"/>
                      <a:pt x="7847429" y="211433"/>
                      <a:pt x="7847429" y="205083"/>
                    </a:cubicBezTo>
                    <a:cubicBezTo>
                      <a:pt x="7965614" y="217783"/>
                      <a:pt x="8165620" y="207623"/>
                      <a:pt x="8247440" y="198733"/>
                    </a:cubicBezTo>
                    <a:cubicBezTo>
                      <a:pt x="8251985" y="197463"/>
                      <a:pt x="8261077" y="196193"/>
                      <a:pt x="8270168" y="196193"/>
                    </a:cubicBezTo>
                    <a:cubicBezTo>
                      <a:pt x="8265622" y="197463"/>
                      <a:pt x="8256532" y="197463"/>
                      <a:pt x="8247440" y="198733"/>
                    </a:cubicBezTo>
                    <a:cubicBezTo>
                      <a:pt x="8233803" y="202543"/>
                      <a:pt x="8229258" y="206353"/>
                      <a:pt x="8247440" y="201273"/>
                    </a:cubicBezTo>
                    <a:cubicBezTo>
                      <a:pt x="8288350" y="198733"/>
                      <a:pt x="8333806" y="186033"/>
                      <a:pt x="8338351" y="194923"/>
                    </a:cubicBezTo>
                    <a:cubicBezTo>
                      <a:pt x="8379261" y="188573"/>
                      <a:pt x="8374717" y="205083"/>
                      <a:pt x="8438355" y="206353"/>
                    </a:cubicBezTo>
                    <a:cubicBezTo>
                      <a:pt x="8438355" y="208893"/>
                      <a:pt x="8442901" y="198733"/>
                      <a:pt x="8438355" y="194923"/>
                    </a:cubicBezTo>
                    <a:cubicBezTo>
                      <a:pt x="8433809" y="194923"/>
                      <a:pt x="8433809" y="193653"/>
                      <a:pt x="8429263" y="193653"/>
                    </a:cubicBezTo>
                    <a:cubicBezTo>
                      <a:pt x="8433809" y="193653"/>
                      <a:pt x="8438355" y="193653"/>
                      <a:pt x="8438355" y="194923"/>
                    </a:cubicBezTo>
                    <a:cubicBezTo>
                      <a:pt x="8542902" y="213973"/>
                      <a:pt x="8670179" y="180953"/>
                      <a:pt x="8792910" y="193653"/>
                    </a:cubicBezTo>
                    <a:lnTo>
                      <a:pt x="8797455" y="193653"/>
                    </a:lnTo>
                    <a:lnTo>
                      <a:pt x="8792910" y="193653"/>
                    </a:lnTo>
                    <a:cubicBezTo>
                      <a:pt x="8783819" y="194923"/>
                      <a:pt x="8770182" y="202543"/>
                      <a:pt x="8756545" y="207623"/>
                    </a:cubicBezTo>
                    <a:cubicBezTo>
                      <a:pt x="8852003" y="200003"/>
                      <a:pt x="8942914" y="194923"/>
                      <a:pt x="9029280" y="177143"/>
                    </a:cubicBezTo>
                    <a:cubicBezTo>
                      <a:pt x="9020188" y="183493"/>
                      <a:pt x="9024734" y="189843"/>
                      <a:pt x="9002006" y="193653"/>
                    </a:cubicBezTo>
                    <a:cubicBezTo>
                      <a:pt x="9070190" y="193653"/>
                      <a:pt x="9147466" y="189843"/>
                      <a:pt x="9179284" y="175873"/>
                    </a:cubicBezTo>
                    <a:cubicBezTo>
                      <a:pt x="9133828" y="169523"/>
                      <a:pt x="9174738" y="183493"/>
                      <a:pt x="9147466" y="183493"/>
                    </a:cubicBezTo>
                    <a:cubicBezTo>
                      <a:pt x="9097464" y="170793"/>
                      <a:pt x="9183829" y="156823"/>
                      <a:pt x="9229285" y="160633"/>
                    </a:cubicBezTo>
                    <a:lnTo>
                      <a:pt x="9229285" y="163173"/>
                    </a:lnTo>
                    <a:cubicBezTo>
                      <a:pt x="9297469" y="163173"/>
                      <a:pt x="9297469" y="154283"/>
                      <a:pt x="9365652" y="154283"/>
                    </a:cubicBezTo>
                    <a:cubicBezTo>
                      <a:pt x="9406562" y="161903"/>
                      <a:pt x="9329289" y="158093"/>
                      <a:pt x="9347470" y="166983"/>
                    </a:cubicBezTo>
                    <a:cubicBezTo>
                      <a:pt x="9361107" y="189843"/>
                      <a:pt x="9497474" y="182223"/>
                      <a:pt x="9511112" y="184763"/>
                    </a:cubicBezTo>
                    <a:cubicBezTo>
                      <a:pt x="9529293" y="179683"/>
                      <a:pt x="9552021" y="175873"/>
                      <a:pt x="9547476" y="169523"/>
                    </a:cubicBezTo>
                    <a:cubicBezTo>
                      <a:pt x="9597478" y="163173"/>
                      <a:pt x="9570203" y="183493"/>
                      <a:pt x="9606568" y="182223"/>
                    </a:cubicBezTo>
                    <a:lnTo>
                      <a:pt x="9747481" y="139043"/>
                    </a:lnTo>
                    <a:cubicBezTo>
                      <a:pt x="9747481" y="137773"/>
                      <a:pt x="9752027" y="136503"/>
                      <a:pt x="9756573" y="136503"/>
                    </a:cubicBezTo>
                    <a:lnTo>
                      <a:pt x="9747481" y="139043"/>
                    </a:lnTo>
                    <a:cubicBezTo>
                      <a:pt x="9742935" y="145393"/>
                      <a:pt x="9792937" y="158093"/>
                      <a:pt x="9752027" y="166983"/>
                    </a:cubicBezTo>
                    <a:cubicBezTo>
                      <a:pt x="9861120" y="164443"/>
                      <a:pt x="9920214" y="136503"/>
                      <a:pt x="9988397" y="122533"/>
                    </a:cubicBezTo>
                    <a:cubicBezTo>
                      <a:pt x="10020215" y="126343"/>
                      <a:pt x="10124765" y="117453"/>
                      <a:pt x="10161129" y="116183"/>
                    </a:cubicBezTo>
                    <a:cubicBezTo>
                      <a:pt x="10179311" y="128883"/>
                      <a:pt x="10129309" y="114913"/>
                      <a:pt x="10120219" y="125073"/>
                    </a:cubicBezTo>
                    <a:lnTo>
                      <a:pt x="10174765" y="139043"/>
                    </a:lnTo>
                    <a:cubicBezTo>
                      <a:pt x="10102037" y="141583"/>
                      <a:pt x="10183857" y="160633"/>
                      <a:pt x="10142947" y="169523"/>
                    </a:cubicBezTo>
                    <a:cubicBezTo>
                      <a:pt x="10202039" y="161903"/>
                      <a:pt x="10338406" y="170793"/>
                      <a:pt x="10424772" y="174603"/>
                    </a:cubicBezTo>
                    <a:cubicBezTo>
                      <a:pt x="10365680" y="147933"/>
                      <a:pt x="10542957" y="161903"/>
                      <a:pt x="10538412" y="137773"/>
                    </a:cubicBezTo>
                    <a:cubicBezTo>
                      <a:pt x="10638415" y="133963"/>
                      <a:pt x="10588413" y="156823"/>
                      <a:pt x="10629323" y="161903"/>
                    </a:cubicBezTo>
                    <a:cubicBezTo>
                      <a:pt x="10733872" y="153013"/>
                      <a:pt x="10833874" y="159363"/>
                      <a:pt x="10929331" y="156823"/>
                    </a:cubicBezTo>
                    <a:cubicBezTo>
                      <a:pt x="10929331" y="156823"/>
                      <a:pt x="10929331" y="159363"/>
                      <a:pt x="10924786" y="161903"/>
                    </a:cubicBezTo>
                    <a:cubicBezTo>
                      <a:pt x="11011153" y="154283"/>
                      <a:pt x="11156610" y="161903"/>
                      <a:pt x="11242976" y="140313"/>
                    </a:cubicBezTo>
                    <a:cubicBezTo>
                      <a:pt x="11238432" y="145393"/>
                      <a:pt x="11247522" y="149203"/>
                      <a:pt x="11224795" y="153013"/>
                    </a:cubicBezTo>
                    <a:cubicBezTo>
                      <a:pt x="11320252" y="161903"/>
                      <a:pt x="11242976" y="122533"/>
                      <a:pt x="11352071" y="136503"/>
                    </a:cubicBezTo>
                    <a:lnTo>
                      <a:pt x="11324798" y="147933"/>
                    </a:lnTo>
                    <a:cubicBezTo>
                      <a:pt x="11392981" y="136503"/>
                      <a:pt x="11456619" y="158093"/>
                      <a:pt x="11533894" y="140313"/>
                    </a:cubicBezTo>
                    <a:cubicBezTo>
                      <a:pt x="11538439" y="146663"/>
                      <a:pt x="11520257" y="149203"/>
                      <a:pt x="11506621" y="151743"/>
                    </a:cubicBezTo>
                    <a:cubicBezTo>
                      <a:pt x="11579350" y="146663"/>
                      <a:pt x="11656624" y="149203"/>
                      <a:pt x="11715717" y="132693"/>
                    </a:cubicBezTo>
                    <a:cubicBezTo>
                      <a:pt x="11724808" y="140313"/>
                      <a:pt x="11715717" y="146663"/>
                      <a:pt x="11688444" y="151743"/>
                    </a:cubicBezTo>
                    <a:cubicBezTo>
                      <a:pt x="11756627" y="160633"/>
                      <a:pt x="11765718" y="130153"/>
                      <a:pt x="11829357" y="139043"/>
                    </a:cubicBezTo>
                    <a:cubicBezTo>
                      <a:pt x="11847539" y="140313"/>
                      <a:pt x="11883903" y="150473"/>
                      <a:pt x="11870267" y="150473"/>
                    </a:cubicBezTo>
                    <a:cubicBezTo>
                      <a:pt x="11902085" y="140313"/>
                      <a:pt x="11997543" y="140313"/>
                      <a:pt x="12033908" y="136503"/>
                    </a:cubicBezTo>
                    <a:cubicBezTo>
                      <a:pt x="12042998" y="144123"/>
                      <a:pt x="12070272" y="146663"/>
                      <a:pt x="12106636" y="154283"/>
                    </a:cubicBezTo>
                    <a:cubicBezTo>
                      <a:pt x="12415737" y="154283"/>
                      <a:pt x="12733927" y="156823"/>
                      <a:pt x="13043026" y="144123"/>
                    </a:cubicBezTo>
                    <a:cubicBezTo>
                      <a:pt x="13057732" y="142853"/>
                      <a:pt x="13070432" y="140313"/>
                      <a:pt x="13081863" y="137773"/>
                    </a:cubicBezTo>
                    <a:cubicBezTo>
                      <a:pt x="13098372" y="161903"/>
                      <a:pt x="13059002" y="153013"/>
                      <a:pt x="13069163" y="168253"/>
                    </a:cubicBezTo>
                    <a:cubicBezTo>
                      <a:pt x="13067891" y="147933"/>
                      <a:pt x="13085672" y="161903"/>
                      <a:pt x="13114882" y="155553"/>
                    </a:cubicBezTo>
                    <a:lnTo>
                      <a:pt x="13116152" y="158093"/>
                    </a:lnTo>
                    <a:cubicBezTo>
                      <a:pt x="13128852" y="154283"/>
                      <a:pt x="13136472" y="166983"/>
                      <a:pt x="13149172" y="160633"/>
                    </a:cubicBezTo>
                    <a:lnTo>
                      <a:pt x="13149172" y="155553"/>
                    </a:lnTo>
                    <a:cubicBezTo>
                      <a:pt x="13163141" y="142853"/>
                      <a:pt x="13180922" y="182223"/>
                      <a:pt x="13188541" y="155553"/>
                    </a:cubicBezTo>
                    <a:lnTo>
                      <a:pt x="13199972" y="169523"/>
                    </a:lnTo>
                    <a:cubicBezTo>
                      <a:pt x="13213941" y="146663"/>
                      <a:pt x="13222832" y="177143"/>
                      <a:pt x="13240613" y="156823"/>
                    </a:cubicBezTo>
                    <a:lnTo>
                      <a:pt x="13238072" y="160633"/>
                    </a:lnTo>
                    <a:cubicBezTo>
                      <a:pt x="13262202" y="170793"/>
                      <a:pt x="13287602" y="135233"/>
                      <a:pt x="13296491" y="154283"/>
                    </a:cubicBezTo>
                    <a:cubicBezTo>
                      <a:pt x="13316813" y="150473"/>
                      <a:pt x="13339672" y="146663"/>
                      <a:pt x="13343482" y="127613"/>
                    </a:cubicBezTo>
                    <a:cubicBezTo>
                      <a:pt x="13348563" y="133963"/>
                      <a:pt x="13344752" y="145393"/>
                      <a:pt x="13342213" y="151743"/>
                    </a:cubicBezTo>
                    <a:cubicBezTo>
                      <a:pt x="13418413" y="142853"/>
                      <a:pt x="13502232" y="146663"/>
                      <a:pt x="13569541" y="122533"/>
                    </a:cubicBezTo>
                    <a:cubicBezTo>
                      <a:pt x="13573352" y="126343"/>
                      <a:pt x="13568272" y="128883"/>
                      <a:pt x="13567002" y="133963"/>
                    </a:cubicBezTo>
                    <a:cubicBezTo>
                      <a:pt x="13608913" y="112373"/>
                      <a:pt x="13653363" y="156823"/>
                      <a:pt x="13683841" y="116183"/>
                    </a:cubicBezTo>
                    <a:lnTo>
                      <a:pt x="13695272" y="99673"/>
                    </a:lnTo>
                    <a:cubicBezTo>
                      <a:pt x="13705432" y="106023"/>
                      <a:pt x="13704163" y="118723"/>
                      <a:pt x="13711782" y="123803"/>
                    </a:cubicBezTo>
                    <a:cubicBezTo>
                      <a:pt x="13719402" y="112373"/>
                      <a:pt x="13749882" y="121263"/>
                      <a:pt x="13754963" y="106023"/>
                    </a:cubicBezTo>
                    <a:cubicBezTo>
                      <a:pt x="13760041" y="112373"/>
                      <a:pt x="13753691" y="114913"/>
                      <a:pt x="13753691" y="119993"/>
                    </a:cubicBezTo>
                    <a:cubicBezTo>
                      <a:pt x="13772741" y="123803"/>
                      <a:pt x="13795602" y="98403"/>
                      <a:pt x="13813382" y="103483"/>
                    </a:cubicBezTo>
                    <a:lnTo>
                      <a:pt x="13807032" y="111103"/>
                    </a:lnTo>
                    <a:cubicBezTo>
                      <a:pt x="13903552" y="140313"/>
                      <a:pt x="14026741" y="163173"/>
                      <a:pt x="14106752" y="125073"/>
                    </a:cubicBezTo>
                    <a:cubicBezTo>
                      <a:pt x="14128341" y="118723"/>
                      <a:pt x="14116913" y="146663"/>
                      <a:pt x="14125802" y="145393"/>
                    </a:cubicBezTo>
                    <a:cubicBezTo>
                      <a:pt x="14207082" y="114913"/>
                      <a:pt x="14304872" y="163173"/>
                      <a:pt x="14379802" y="114913"/>
                    </a:cubicBezTo>
                    <a:cubicBezTo>
                      <a:pt x="14438222" y="102213"/>
                      <a:pt x="14456002" y="48873"/>
                      <a:pt x="14456002" y="48873"/>
                    </a:cubicBezTo>
                    <a:cubicBezTo>
                      <a:pt x="14317572" y="70463"/>
                      <a:pt x="14193113" y="47603"/>
                      <a:pt x="14053413" y="19663"/>
                    </a:cubicBezTo>
                    <a:close/>
                  </a:path>
                </a:pathLst>
              </a:custGeom>
              <a:solidFill>
                <a:srgbClr val="082A44"/>
              </a:solidFill>
            </p:spPr>
          </p:sp>
        </p:grpSp>
        <p:sp>
          <p:nvSpPr>
            <p:cNvPr name="TextBox 71" id="71"/>
            <p:cNvSpPr txBox="true"/>
            <p:nvPr/>
          </p:nvSpPr>
          <p:spPr>
            <a:xfrm rot="0">
              <a:off x="38486" y="0"/>
              <a:ext cx="3100506" cy="368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241"/>
                </a:lnSpc>
                <a:spcBef>
                  <a:spcPct val="0"/>
                </a:spcBef>
              </a:pPr>
              <a:r>
                <a:rPr lang="en-US" sz="1867" u="none">
                  <a:solidFill>
                    <a:srgbClr val="082A44"/>
                  </a:solidFill>
                  <a:latin typeface="Adigiana Extreme"/>
                  <a:ea typeface="Adigiana Extreme"/>
                  <a:cs typeface="Adigiana Extreme"/>
                  <a:sym typeface="Adigiana Extreme"/>
                </a:rPr>
                <a:t>НЕДЕЛЯ:</a:t>
              </a:r>
            </a:p>
          </p:txBody>
        </p:sp>
      </p:grpSp>
      <p:sp>
        <p:nvSpPr>
          <p:cNvPr name="TextBox 72" id="72"/>
          <p:cNvSpPr txBox="true"/>
          <p:nvPr/>
        </p:nvSpPr>
        <p:spPr>
          <a:xfrm rot="0">
            <a:off x="5132823" y="684892"/>
            <a:ext cx="7741529" cy="887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75"/>
              </a:lnSpc>
              <a:spcBef>
                <a:spcPct val="0"/>
              </a:spcBef>
            </a:pPr>
            <a:r>
              <a:rPr lang="en-US" sz="7195" spc="-215" u="none">
                <a:solidFill>
                  <a:srgbClr val="082A44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Расписание уроков</a:t>
            </a:r>
          </a:p>
        </p:txBody>
      </p:sp>
      <p:sp>
        <p:nvSpPr>
          <p:cNvPr name="Freeform 73" id="73"/>
          <p:cNvSpPr/>
          <p:nvPr/>
        </p:nvSpPr>
        <p:spPr>
          <a:xfrm flipH="false" flipV="false" rot="-1976714">
            <a:off x="4311603" y="889661"/>
            <a:ext cx="521990" cy="357801"/>
          </a:xfrm>
          <a:custGeom>
            <a:avLst/>
            <a:gdLst/>
            <a:ahLst/>
            <a:cxnLst/>
            <a:rect r="r" b="b" t="t" l="l"/>
            <a:pathLst>
              <a:path h="357801" w="521990">
                <a:moveTo>
                  <a:pt x="0" y="0"/>
                </a:moveTo>
                <a:lnTo>
                  <a:pt x="521991" y="0"/>
                </a:lnTo>
                <a:lnTo>
                  <a:pt x="521991" y="357801"/>
                </a:lnTo>
                <a:lnTo>
                  <a:pt x="0" y="35780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9484727">
            <a:off x="13080574" y="901206"/>
            <a:ext cx="533669" cy="430817"/>
          </a:xfrm>
          <a:custGeom>
            <a:avLst/>
            <a:gdLst/>
            <a:ahLst/>
            <a:cxnLst/>
            <a:rect r="r" b="b" t="t" l="l"/>
            <a:pathLst>
              <a:path h="430817" w="533669">
                <a:moveTo>
                  <a:pt x="0" y="0"/>
                </a:moveTo>
                <a:lnTo>
                  <a:pt x="533669" y="0"/>
                </a:lnTo>
                <a:lnTo>
                  <a:pt x="533669" y="430817"/>
                </a:lnTo>
                <a:lnTo>
                  <a:pt x="0" y="4308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-982449">
            <a:off x="14014583" y="939285"/>
            <a:ext cx="665740" cy="354658"/>
          </a:xfrm>
          <a:custGeom>
            <a:avLst/>
            <a:gdLst/>
            <a:ahLst/>
            <a:cxnLst/>
            <a:rect r="r" b="b" t="t" l="l"/>
            <a:pathLst>
              <a:path h="354658" w="665740">
                <a:moveTo>
                  <a:pt x="0" y="0"/>
                </a:moveTo>
                <a:lnTo>
                  <a:pt x="665741" y="0"/>
                </a:lnTo>
                <a:lnTo>
                  <a:pt x="665741" y="354658"/>
                </a:lnTo>
                <a:lnTo>
                  <a:pt x="0" y="3546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-717993">
            <a:off x="2560115" y="914940"/>
            <a:ext cx="433439" cy="433439"/>
          </a:xfrm>
          <a:custGeom>
            <a:avLst/>
            <a:gdLst/>
            <a:ahLst/>
            <a:cxnLst/>
            <a:rect r="r" b="b" t="t" l="l"/>
            <a:pathLst>
              <a:path h="433439" w="433439">
                <a:moveTo>
                  <a:pt x="0" y="0"/>
                </a:moveTo>
                <a:lnTo>
                  <a:pt x="433439" y="0"/>
                </a:lnTo>
                <a:lnTo>
                  <a:pt x="433439" y="433440"/>
                </a:lnTo>
                <a:lnTo>
                  <a:pt x="0" y="433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7" id="77"/>
          <p:cNvSpPr/>
          <p:nvPr/>
        </p:nvSpPr>
        <p:spPr>
          <a:xfrm flipH="true" flipV="false" rot="-7500021">
            <a:off x="3402116" y="689126"/>
            <a:ext cx="485830" cy="835020"/>
          </a:xfrm>
          <a:custGeom>
            <a:avLst/>
            <a:gdLst/>
            <a:ahLst/>
            <a:cxnLst/>
            <a:rect r="r" b="b" t="t" l="l"/>
            <a:pathLst>
              <a:path h="835020" w="485830">
                <a:moveTo>
                  <a:pt x="485829" y="0"/>
                </a:moveTo>
                <a:lnTo>
                  <a:pt x="0" y="0"/>
                </a:lnTo>
                <a:lnTo>
                  <a:pt x="0" y="835020"/>
                </a:lnTo>
                <a:lnTo>
                  <a:pt x="485829" y="835020"/>
                </a:lnTo>
                <a:lnTo>
                  <a:pt x="485829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-7905822">
            <a:off x="15052775" y="964232"/>
            <a:ext cx="481669" cy="304765"/>
          </a:xfrm>
          <a:custGeom>
            <a:avLst/>
            <a:gdLst/>
            <a:ahLst/>
            <a:cxnLst/>
            <a:rect r="r" b="b" t="t" l="l"/>
            <a:pathLst>
              <a:path h="304765" w="481669">
                <a:moveTo>
                  <a:pt x="0" y="0"/>
                </a:moveTo>
                <a:lnTo>
                  <a:pt x="481669" y="0"/>
                </a:lnTo>
                <a:lnTo>
                  <a:pt x="481669" y="304765"/>
                </a:lnTo>
                <a:lnTo>
                  <a:pt x="0" y="30476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485015">
            <a:off x="15906967" y="837923"/>
            <a:ext cx="529006" cy="557382"/>
          </a:xfrm>
          <a:custGeom>
            <a:avLst/>
            <a:gdLst/>
            <a:ahLst/>
            <a:cxnLst/>
            <a:rect r="r" b="b" t="t" l="l"/>
            <a:pathLst>
              <a:path h="557382" w="529006">
                <a:moveTo>
                  <a:pt x="0" y="0"/>
                </a:moveTo>
                <a:lnTo>
                  <a:pt x="529006" y="0"/>
                </a:lnTo>
                <a:lnTo>
                  <a:pt x="529006" y="557382"/>
                </a:lnTo>
                <a:lnTo>
                  <a:pt x="0" y="55738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-7587379">
            <a:off x="1905958" y="848811"/>
            <a:ext cx="393523" cy="423557"/>
          </a:xfrm>
          <a:custGeom>
            <a:avLst/>
            <a:gdLst/>
            <a:ahLst/>
            <a:cxnLst/>
            <a:rect r="r" b="b" t="t" l="l"/>
            <a:pathLst>
              <a:path h="423557" w="393523">
                <a:moveTo>
                  <a:pt x="0" y="0"/>
                </a:moveTo>
                <a:lnTo>
                  <a:pt x="393524" y="0"/>
                </a:lnTo>
                <a:lnTo>
                  <a:pt x="393524" y="423557"/>
                </a:lnTo>
                <a:lnTo>
                  <a:pt x="0" y="42355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DAHDznIbicI</dc:identifier>
  <dcterms:modified xsi:type="dcterms:W3CDTF">2011-08-01T06:04:30Z</dcterms:modified>
  <cp:revision>1</cp:revision>
  <dc:title>Бланк Для Печати Простая Доска Календарь План Урока</dc:title>
</cp:coreProperties>
</file>