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3771900" cy="5321300"/>
  <p:notesSz cx="6858000" cy="9144000"/>
  <p:embeddedFontLst>
    <p:embeddedFont>
      <p:font typeface="Brittany" charset="1" panose="00000000000000000000"/>
      <p:regular r:id="rId8"/>
    </p:embeddedFont>
    <p:embeddedFont>
      <p:font typeface="Glacial Indifference" charset="1" panose="00000000000000000000"/>
      <p:regular r:id="rId9"/>
    </p:embeddedFont>
    <p:embeddedFont>
      <p:font typeface="Playfair Display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4E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2124" y="-383124"/>
            <a:ext cx="3024000" cy="5903532"/>
          </a:xfrm>
          <a:custGeom>
            <a:avLst/>
            <a:gdLst/>
            <a:ahLst/>
            <a:cxnLst/>
            <a:rect r="r" b="b" t="t" l="l"/>
            <a:pathLst>
              <a:path h="5903532" w="3024000">
                <a:moveTo>
                  <a:pt x="0" y="0"/>
                </a:moveTo>
                <a:lnTo>
                  <a:pt x="3024000" y="0"/>
                </a:lnTo>
                <a:lnTo>
                  <a:pt x="3024000" y="5903531"/>
                </a:lnTo>
                <a:lnTo>
                  <a:pt x="0" y="59035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033" t="0" r="-1503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988520" y="2536822"/>
            <a:ext cx="3027455" cy="2800246"/>
          </a:xfrm>
          <a:custGeom>
            <a:avLst/>
            <a:gdLst/>
            <a:ahLst/>
            <a:cxnLst/>
            <a:rect r="r" b="b" t="t" l="l"/>
            <a:pathLst>
              <a:path h="2800246" w="3027455">
                <a:moveTo>
                  <a:pt x="0" y="0"/>
                </a:moveTo>
                <a:lnTo>
                  <a:pt x="3027455" y="0"/>
                </a:lnTo>
                <a:lnTo>
                  <a:pt x="3027455" y="2800247"/>
                </a:lnTo>
                <a:lnTo>
                  <a:pt x="0" y="2800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33545" r="-30130" b="-7143"/>
            </a:stretch>
          </a:blipFill>
        </p:spPr>
      </p:sp>
      <p:sp>
        <p:nvSpPr>
          <p:cNvPr name="AutoShape 4" id="4"/>
          <p:cNvSpPr/>
          <p:nvPr/>
        </p:nvSpPr>
        <p:spPr>
          <a:xfrm rot="-5400000">
            <a:off x="2610292" y="4483744"/>
            <a:ext cx="202085" cy="0"/>
          </a:xfrm>
          <a:prstGeom prst="line">
            <a:avLst/>
          </a:prstGeom>
          <a:ln cap="flat" w="9525">
            <a:solidFill>
              <a:srgbClr val="C4BA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rot="-5400000">
            <a:off x="2173749" y="4483744"/>
            <a:ext cx="202085" cy="0"/>
          </a:xfrm>
          <a:prstGeom prst="line">
            <a:avLst/>
          </a:prstGeom>
          <a:ln cap="flat" w="9525">
            <a:solidFill>
              <a:srgbClr val="C4BA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482898" y="2806146"/>
            <a:ext cx="2015437" cy="330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2499" spc="199">
                <a:solidFill>
                  <a:srgbClr val="FFFFFF"/>
                </a:solidFill>
                <a:latin typeface="Brittany"/>
                <a:ea typeface="Brittany"/>
                <a:cs typeface="Brittany"/>
                <a:sym typeface="Brittany"/>
              </a:rPr>
              <a:t>Adam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898" y="3275890"/>
            <a:ext cx="2015437" cy="330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2499" spc="199">
                <a:solidFill>
                  <a:srgbClr val="FFFFFF"/>
                </a:solidFill>
                <a:latin typeface="Brittany"/>
                <a:ea typeface="Brittany"/>
                <a:cs typeface="Brittany"/>
                <a:sym typeface="Brittany"/>
              </a:rPr>
              <a:t>Christy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898" y="3103275"/>
            <a:ext cx="2015437" cy="190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99"/>
              </a:lnSpc>
            </a:pPr>
            <a:r>
              <a:rPr lang="en-US" sz="1499" i="true" spc="239">
                <a:solidFill>
                  <a:srgbClr val="FFFFFF"/>
                </a:solidFill>
                <a:latin typeface="Brittany"/>
                <a:ea typeface="Brittany"/>
                <a:cs typeface="Brittany"/>
                <a:sym typeface="Brittany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71337" y="4406490"/>
            <a:ext cx="359679" cy="176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2"/>
              </a:lnSpc>
            </a:pPr>
            <a:r>
              <a:rPr lang="en-US" sz="1332" spc="10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313224" y="4406490"/>
            <a:ext cx="359679" cy="176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32"/>
              </a:lnSpc>
              <a:spcBef>
                <a:spcPct val="0"/>
              </a:spcBef>
            </a:pPr>
            <a:r>
              <a:rPr lang="en-US" sz="1332" spc="10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750218" y="4406490"/>
            <a:ext cx="359679" cy="176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32"/>
              </a:lnSpc>
              <a:spcBef>
                <a:spcPct val="0"/>
              </a:spcBef>
            </a:pPr>
            <a:r>
              <a:rPr lang="en-US" sz="1332" spc="106" u="non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051176" y="3858459"/>
            <a:ext cx="878881" cy="254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1"/>
              </a:lnSpc>
            </a:pPr>
            <a:r>
              <a:rPr lang="en-US" sz="751" spc="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 invite you to join our wedding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-1102038" y="1508670"/>
            <a:ext cx="3211851" cy="521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7"/>
              </a:lnSpc>
            </a:pPr>
            <a:r>
              <a:rPr lang="en-US" sz="3076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SAVE THE DATE</a:t>
            </a:r>
          </a:p>
        </p:txBody>
      </p:sp>
      <p:sp>
        <p:nvSpPr>
          <p:cNvPr name="AutoShape 14" id="14"/>
          <p:cNvSpPr/>
          <p:nvPr/>
        </p:nvSpPr>
        <p:spPr>
          <a:xfrm rot="-5400000">
            <a:off x="-57083" y="4341405"/>
            <a:ext cx="1207665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4E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9873" y="536051"/>
            <a:ext cx="5599746" cy="5599746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01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81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78000" y="378000"/>
            <a:ext cx="3024000" cy="2201219"/>
          </a:xfrm>
          <a:custGeom>
            <a:avLst/>
            <a:gdLst/>
            <a:ahLst/>
            <a:cxnLst/>
            <a:rect r="r" b="b" t="t" l="l"/>
            <a:pathLst>
              <a:path h="2201219" w="3024000">
                <a:moveTo>
                  <a:pt x="0" y="0"/>
                </a:moveTo>
                <a:lnTo>
                  <a:pt x="3024000" y="0"/>
                </a:lnTo>
                <a:lnTo>
                  <a:pt x="3024000" y="2201219"/>
                </a:lnTo>
                <a:lnTo>
                  <a:pt x="0" y="22012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1238" r="-8704" b="-72906"/>
            </a:stretch>
          </a:blipFill>
        </p:spPr>
      </p:sp>
      <p:sp>
        <p:nvSpPr>
          <p:cNvPr name="TextBox 6" id="6"/>
          <p:cNvSpPr txBox="true"/>
          <p:nvPr/>
        </p:nvSpPr>
        <p:spPr>
          <a:xfrm rot="-577618">
            <a:off x="1978336" y="1901964"/>
            <a:ext cx="1688031" cy="380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3"/>
              </a:lnSpc>
            </a:pPr>
            <a:r>
              <a:rPr lang="en-US" sz="2973" spc="237">
                <a:solidFill>
                  <a:srgbClr val="FFFFFF"/>
                </a:solidFill>
                <a:latin typeface="Brittany"/>
                <a:ea typeface="Brittany"/>
                <a:cs typeface="Brittany"/>
                <a:sym typeface="Brittany"/>
              </a:rPr>
              <a:t>Adam</a:t>
            </a:r>
          </a:p>
        </p:txBody>
      </p:sp>
      <p:sp>
        <p:nvSpPr>
          <p:cNvPr name="TextBox 7" id="7"/>
          <p:cNvSpPr txBox="true"/>
          <p:nvPr/>
        </p:nvSpPr>
        <p:spPr>
          <a:xfrm rot="-577618">
            <a:off x="2127547" y="2452921"/>
            <a:ext cx="1576517" cy="380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3"/>
              </a:lnSpc>
            </a:pPr>
            <a:r>
              <a:rPr lang="en-US" sz="2973" spc="237">
                <a:solidFill>
                  <a:srgbClr val="FFFFFF"/>
                </a:solidFill>
                <a:latin typeface="Brittany"/>
                <a:ea typeface="Brittany"/>
                <a:cs typeface="Brittany"/>
                <a:sym typeface="Brittany"/>
              </a:rPr>
              <a:t>Christy</a:t>
            </a:r>
          </a:p>
        </p:txBody>
      </p:sp>
      <p:sp>
        <p:nvSpPr>
          <p:cNvPr name="TextBox 8" id="8"/>
          <p:cNvSpPr txBox="true"/>
          <p:nvPr/>
        </p:nvSpPr>
        <p:spPr>
          <a:xfrm rot="-577618">
            <a:off x="2049406" y="2251443"/>
            <a:ext cx="1636929" cy="218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83"/>
              </a:lnSpc>
            </a:pPr>
            <a:r>
              <a:rPr lang="en-US" sz="1783" i="true" spc="285">
                <a:solidFill>
                  <a:srgbClr val="FFFFFF"/>
                </a:solidFill>
                <a:latin typeface="Brittany"/>
                <a:ea typeface="Brittany"/>
                <a:cs typeface="Brittany"/>
                <a:sym typeface="Brittany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0111" y="2920161"/>
            <a:ext cx="1519889" cy="89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1"/>
              </a:lnSpc>
              <a:spcBef>
                <a:spcPct val="0"/>
              </a:spcBef>
            </a:pPr>
            <a:r>
              <a:rPr lang="en-US" sz="751" spc="7" u="non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Dear family and friends</a:t>
            </a:r>
          </a:p>
          <a:p>
            <a:pPr algn="l" marL="0" indent="0" lvl="0">
              <a:lnSpc>
                <a:spcPts val="105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1051"/>
              </a:lnSpc>
              <a:spcBef>
                <a:spcPct val="0"/>
              </a:spcBef>
            </a:pPr>
            <a:r>
              <a:rPr lang="en-US" sz="751" spc="7" u="non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It was the most beautiful day of our lives and it wouldn't be the same without you! We truly thank you for your generosity and presence on our special day.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8000" y="4513213"/>
            <a:ext cx="2459654" cy="266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1"/>
              </a:lnSpc>
              <a:spcBef>
                <a:spcPct val="0"/>
              </a:spcBef>
            </a:pPr>
            <a:r>
              <a:rPr lang="en-US" sz="751" spc="7" u="non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Borcelle hotel &amp; resort</a:t>
            </a:r>
          </a:p>
          <a:p>
            <a:pPr algn="l" marL="0" indent="0" lvl="0">
              <a:lnSpc>
                <a:spcPts val="1051"/>
              </a:lnSpc>
              <a:spcBef>
                <a:spcPct val="0"/>
              </a:spcBef>
            </a:pPr>
            <a:r>
              <a:rPr lang="en-US" sz="751" spc="7" u="non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123 Anywhere St., Any City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8000" y="3961904"/>
            <a:ext cx="1658271" cy="266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1"/>
              </a:lnSpc>
              <a:spcBef>
                <a:spcPct val="0"/>
              </a:spcBef>
            </a:pPr>
            <a:r>
              <a:rPr lang="en-US" sz="751" spc="7" u="non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For your convenience, we have booked rooms at the following hotels: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41002" y="4657855"/>
            <a:ext cx="1345335" cy="121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1"/>
              </a:lnSpc>
              <a:spcBef>
                <a:spcPct val="0"/>
              </a:spcBef>
            </a:pPr>
            <a:r>
              <a:rPr lang="en-US" sz="751" spc="7" u="non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www.reallygreatsite.com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DAHDtl4g2-8</dc:identifier>
  <dcterms:modified xsi:type="dcterms:W3CDTF">2011-08-01T06:04:30Z</dcterms:modified>
  <cp:revision>1</cp:revision>
  <dc:title>Brown Minimalist Wedding Invitation</dc:title>
</cp:coreProperties>
</file>