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5113000" cy="21374100"/>
  <p:notesSz cx="6858000" cy="9144000"/>
  <p:embeddedFontLst>
    <p:embeddedFont>
      <p:font typeface="Sifonn" charset="1" panose="00000000000000000000"/>
      <p:regular r:id="rId7"/>
    </p:embeddedFont>
    <p:embeddedFont>
      <p:font typeface="Montserrat Extra-Light" charset="1" panose="00000300000000000000"/>
      <p:regular r:id="rId8"/>
    </p:embeddedFont>
    <p:embeddedFont>
      <p:font typeface="Bebas Neue Cyrillic" charset="1" panose="0200050600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354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56738" y="5384645"/>
            <a:ext cx="8832367" cy="8832367"/>
          </a:xfrm>
          <a:custGeom>
            <a:avLst/>
            <a:gdLst/>
            <a:ahLst/>
            <a:cxnLst/>
            <a:rect r="r" b="b" t="t" l="l"/>
            <a:pathLst>
              <a:path h="8832367" w="8832367">
                <a:moveTo>
                  <a:pt x="0" y="0"/>
                </a:moveTo>
                <a:lnTo>
                  <a:pt x="8832367" y="0"/>
                </a:lnTo>
                <a:lnTo>
                  <a:pt x="8832367" y="8832367"/>
                </a:lnTo>
                <a:lnTo>
                  <a:pt x="0" y="8832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677413" y="5384645"/>
            <a:ext cx="8832367" cy="8832367"/>
          </a:xfrm>
          <a:custGeom>
            <a:avLst/>
            <a:gdLst/>
            <a:ahLst/>
            <a:cxnLst/>
            <a:rect r="r" b="b" t="t" l="l"/>
            <a:pathLst>
              <a:path h="8832367" w="8832367">
                <a:moveTo>
                  <a:pt x="0" y="0"/>
                </a:moveTo>
                <a:lnTo>
                  <a:pt x="8832367" y="0"/>
                </a:lnTo>
                <a:lnTo>
                  <a:pt x="8832367" y="8832367"/>
                </a:lnTo>
                <a:lnTo>
                  <a:pt x="0" y="8832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3692" y="13558458"/>
            <a:ext cx="15530787" cy="8018859"/>
          </a:xfrm>
          <a:custGeom>
            <a:avLst/>
            <a:gdLst/>
            <a:ahLst/>
            <a:cxnLst/>
            <a:rect r="r" b="b" t="t" l="l"/>
            <a:pathLst>
              <a:path h="8018859" w="15530787">
                <a:moveTo>
                  <a:pt x="0" y="0"/>
                </a:moveTo>
                <a:lnTo>
                  <a:pt x="15530786" y="0"/>
                </a:lnTo>
                <a:lnTo>
                  <a:pt x="15530786" y="8018859"/>
                </a:lnTo>
                <a:lnTo>
                  <a:pt x="0" y="8018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6839" r="0" b="-46839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3447722" y="6585724"/>
            <a:ext cx="8195137" cy="8195137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6"/>
              <a:stretch>
                <a:fillRect l="-87966" t="-2583" r="-7947" b="-23045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36477" y="1575185"/>
            <a:ext cx="12459019" cy="3681507"/>
            <a:chOff x="0" y="0"/>
            <a:chExt cx="16612026" cy="4908676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2660804"/>
              <a:ext cx="16586200" cy="27178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25"/>
                </a:lnSpc>
              </a:pPr>
              <a:r>
                <a:rPr lang="en-US" sz="7500">
                  <a:solidFill>
                    <a:srgbClr val="EE5254"/>
                  </a:solidFill>
                  <a:latin typeface="Sifonn"/>
                  <a:ea typeface="Sifonn"/>
                  <a:cs typeface="Sifonn"/>
                  <a:sym typeface="Sifonn"/>
                </a:rPr>
                <a:t>НА ЭТОЙ НЕДЕЛЕ ДЕНЬ РОЖДЕНИЯ ПРАЗДНУЕТ: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5826" y="-66675"/>
              <a:ext cx="16586200" cy="15981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41"/>
                </a:lnSpc>
              </a:pPr>
              <a:r>
                <a:rPr lang="en-US" sz="3529">
                  <a:solidFill>
                    <a:srgbClr val="FFFFFF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Г-ЖА САПОГОВА,</a:t>
              </a:r>
            </a:p>
            <a:p>
              <a:pPr algn="ctr">
                <a:lnSpc>
                  <a:spcPts val="4941"/>
                </a:lnSpc>
              </a:pPr>
              <a:r>
                <a:rPr lang="en-US" sz="3529">
                  <a:solidFill>
                    <a:srgbClr val="FFFFFF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4-Й КЛАСС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55846" y="15422109"/>
            <a:ext cx="12439650" cy="2537468"/>
            <a:chOff x="0" y="0"/>
            <a:chExt cx="16586200" cy="338329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2191004"/>
              <a:ext cx="16586200" cy="11795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2"/>
                </a:lnSpc>
              </a:pPr>
              <a:r>
                <a:rPr lang="en-US" sz="5294" spc="635">
                  <a:solidFill>
                    <a:srgbClr val="43546A"/>
                  </a:solidFill>
                  <a:latin typeface="Bebas Neue Cyrillic"/>
                  <a:ea typeface="Bebas Neue Cyrillic"/>
                  <a:cs typeface="Bebas Neue Cyrillic"/>
                  <a:sym typeface="Bebas Neue Cyrillic"/>
                </a:rPr>
                <a:t>Счастливого 10-го дня рождения, Ваня!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14300"/>
              <a:ext cx="16586200" cy="149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180"/>
                </a:lnSpc>
              </a:pPr>
              <a:r>
                <a:rPr lang="en-US" sz="7942">
                  <a:solidFill>
                    <a:srgbClr val="FFFFFF"/>
                  </a:solidFill>
                  <a:latin typeface="Sifonn"/>
                  <a:ea typeface="Sifonn"/>
                  <a:cs typeface="Sifonn"/>
                  <a:sym typeface="Sifonn"/>
                </a:rPr>
                <a:t>ИВАН ЛОПАРЕВ!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355846" y="19053107"/>
            <a:ext cx="12439650" cy="680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9"/>
              </a:lnSpc>
            </a:pPr>
            <a:r>
              <a:rPr lang="en-US" sz="3971">
                <a:solidFill>
                  <a:srgbClr val="FFFFFF"/>
                </a:solidFill>
                <a:latin typeface="Montserrat Extra-Light"/>
                <a:ea typeface="Montserrat Extra-Light"/>
                <a:cs typeface="Montserrat Extra-Light"/>
                <a:sym typeface="Montserrat Extra-Light"/>
              </a:rPr>
              <a:t>от г-жи Сапоговой и всех одноклассников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DAHEMYQGBJ0</dc:identifier>
  <dcterms:modified xsi:type="dcterms:W3CDTF">2011-08-01T06:04:30Z</dcterms:modified>
  <cp:revision>1</cp:revision>
  <dc:title>Красный и Синий Класс День Рождения Плакат</dc:title>
</cp:coreProperties>
</file>