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287000" cy="18288000"/>
  <p:notesSz cx="6858000" cy="9144000"/>
  <p:embeddedFontLst>
    <p:embeddedFont>
      <p:font typeface="Adlery Pro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57400" y="1734714"/>
            <a:ext cx="8229600" cy="11693925"/>
          </a:xfrm>
          <a:custGeom>
            <a:avLst/>
            <a:gdLst/>
            <a:ahLst/>
            <a:cxnLst/>
            <a:rect r="r" b="b" t="t" l="l"/>
            <a:pathLst>
              <a:path h="11693925" w="8229600">
                <a:moveTo>
                  <a:pt x="0" y="0"/>
                </a:moveTo>
                <a:lnTo>
                  <a:pt x="8229600" y="0"/>
                </a:lnTo>
                <a:lnTo>
                  <a:pt x="8229600" y="11693925"/>
                </a:lnTo>
                <a:lnTo>
                  <a:pt x="0" y="116939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774311"/>
            <a:ext cx="4114800" cy="5018049"/>
          </a:xfrm>
          <a:custGeom>
            <a:avLst/>
            <a:gdLst/>
            <a:ahLst/>
            <a:cxnLst/>
            <a:rect r="r" b="b" t="t" l="l"/>
            <a:pathLst>
              <a:path h="5018049" w="4114800">
                <a:moveTo>
                  <a:pt x="0" y="0"/>
                </a:moveTo>
                <a:lnTo>
                  <a:pt x="4114800" y="0"/>
                </a:lnTo>
                <a:lnTo>
                  <a:pt x="4114800" y="5018049"/>
                </a:lnTo>
                <a:lnTo>
                  <a:pt x="0" y="50180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98495" y="-1480324"/>
            <a:ext cx="4114800" cy="5018049"/>
          </a:xfrm>
          <a:custGeom>
            <a:avLst/>
            <a:gdLst/>
            <a:ahLst/>
            <a:cxnLst/>
            <a:rect r="r" b="b" t="t" l="l"/>
            <a:pathLst>
              <a:path h="5018049" w="4114800">
                <a:moveTo>
                  <a:pt x="0" y="0"/>
                </a:moveTo>
                <a:lnTo>
                  <a:pt x="4114800" y="0"/>
                </a:lnTo>
                <a:lnTo>
                  <a:pt x="4114800" y="5018048"/>
                </a:lnTo>
                <a:lnTo>
                  <a:pt x="0" y="50180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613295" y="254389"/>
            <a:ext cx="4114800" cy="5018049"/>
          </a:xfrm>
          <a:custGeom>
            <a:avLst/>
            <a:gdLst/>
            <a:ahLst/>
            <a:cxnLst/>
            <a:rect r="r" b="b" t="t" l="l"/>
            <a:pathLst>
              <a:path h="5018049" w="4114800">
                <a:moveTo>
                  <a:pt x="0" y="0"/>
                </a:moveTo>
                <a:lnTo>
                  <a:pt x="4114800" y="0"/>
                </a:lnTo>
                <a:lnTo>
                  <a:pt x="4114800" y="5018049"/>
                </a:lnTo>
                <a:lnTo>
                  <a:pt x="0" y="50180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906106" y="14389272"/>
            <a:ext cx="5352194" cy="2391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4"/>
              </a:lnSpc>
            </a:pPr>
            <a:r>
              <a:rPr lang="en-US" sz="7724">
                <a:solidFill>
                  <a:srgbClr val="000000"/>
                </a:solidFill>
                <a:latin typeface="Adlery Pro"/>
                <a:ea typeface="Adlery Pro"/>
                <a:cs typeface="Adlery Pro"/>
                <a:sym typeface="Adlery Pro"/>
              </a:rPr>
              <a:t>С днем </a:t>
            </a:r>
          </a:p>
          <a:p>
            <a:pPr algn="ctr">
              <a:lnSpc>
                <a:spcPts val="9114"/>
              </a:lnSpc>
            </a:pPr>
            <a:r>
              <a:rPr lang="en-US" sz="7724">
                <a:solidFill>
                  <a:srgbClr val="000000"/>
                </a:solidFill>
                <a:latin typeface="Adlery Pro"/>
                <a:ea typeface="Adlery Pro"/>
                <a:cs typeface="Adlery Pro"/>
                <a:sym typeface="Adlery Pro"/>
              </a:rPr>
              <a:t>рождения!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1028700" y="3826479"/>
            <a:ext cx="4114800" cy="5018049"/>
          </a:xfrm>
          <a:custGeom>
            <a:avLst/>
            <a:gdLst/>
            <a:ahLst/>
            <a:cxnLst/>
            <a:rect r="r" b="b" t="t" l="l"/>
            <a:pathLst>
              <a:path h="5018049" w="4114800">
                <a:moveTo>
                  <a:pt x="0" y="0"/>
                </a:moveTo>
                <a:lnTo>
                  <a:pt x="4114800" y="0"/>
                </a:lnTo>
                <a:lnTo>
                  <a:pt x="4114800" y="5018049"/>
                </a:lnTo>
                <a:lnTo>
                  <a:pt x="0" y="50180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602650" y="8515474"/>
            <a:ext cx="4114800" cy="5018049"/>
          </a:xfrm>
          <a:custGeom>
            <a:avLst/>
            <a:gdLst/>
            <a:ahLst/>
            <a:cxnLst/>
            <a:rect r="r" b="b" t="t" l="l"/>
            <a:pathLst>
              <a:path h="5018049" w="4114800">
                <a:moveTo>
                  <a:pt x="0" y="0"/>
                </a:moveTo>
                <a:lnTo>
                  <a:pt x="4114800" y="0"/>
                </a:lnTo>
                <a:lnTo>
                  <a:pt x="4114800" y="5018049"/>
                </a:lnTo>
                <a:lnTo>
                  <a:pt x="0" y="50180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0" y="13817363"/>
            <a:ext cx="4114800" cy="5018049"/>
          </a:xfrm>
          <a:custGeom>
            <a:avLst/>
            <a:gdLst/>
            <a:ahLst/>
            <a:cxnLst/>
            <a:rect r="r" b="b" t="t" l="l"/>
            <a:pathLst>
              <a:path h="5018049" w="4114800">
                <a:moveTo>
                  <a:pt x="0" y="0"/>
                </a:moveTo>
                <a:lnTo>
                  <a:pt x="4114800" y="0"/>
                </a:lnTo>
                <a:lnTo>
                  <a:pt x="4114800" y="5018049"/>
                </a:lnTo>
                <a:lnTo>
                  <a:pt x="0" y="50180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704426" y="17492604"/>
            <a:ext cx="4114800" cy="5018049"/>
          </a:xfrm>
          <a:custGeom>
            <a:avLst/>
            <a:gdLst/>
            <a:ahLst/>
            <a:cxnLst/>
            <a:rect r="r" b="b" t="t" l="l"/>
            <a:pathLst>
              <a:path h="5018049" w="4114800">
                <a:moveTo>
                  <a:pt x="0" y="0"/>
                </a:moveTo>
                <a:lnTo>
                  <a:pt x="4114800" y="0"/>
                </a:lnTo>
                <a:lnTo>
                  <a:pt x="4114800" y="5018049"/>
                </a:lnTo>
                <a:lnTo>
                  <a:pt x="0" y="50180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743950" y="13817363"/>
            <a:ext cx="1028700" cy="1277167"/>
          </a:xfrm>
          <a:custGeom>
            <a:avLst/>
            <a:gdLst/>
            <a:ahLst/>
            <a:cxnLst/>
            <a:rect r="r" b="b" t="t" l="l"/>
            <a:pathLst>
              <a:path h="1277167" w="1028700">
                <a:moveTo>
                  <a:pt x="0" y="0"/>
                </a:moveTo>
                <a:lnTo>
                  <a:pt x="1028700" y="0"/>
                </a:lnTo>
                <a:lnTo>
                  <a:pt x="1028700" y="1277167"/>
                </a:lnTo>
                <a:lnTo>
                  <a:pt x="0" y="12771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504117">
            <a:off x="4084771" y="13019869"/>
            <a:ext cx="827449" cy="1027307"/>
          </a:xfrm>
          <a:custGeom>
            <a:avLst/>
            <a:gdLst/>
            <a:ahLst/>
            <a:cxnLst/>
            <a:rect r="r" b="b" t="t" l="l"/>
            <a:pathLst>
              <a:path h="1027307" w="827449">
                <a:moveTo>
                  <a:pt x="0" y="0"/>
                </a:moveTo>
                <a:lnTo>
                  <a:pt x="827449" y="0"/>
                </a:lnTo>
                <a:lnTo>
                  <a:pt x="827449" y="1027307"/>
                </a:lnTo>
                <a:lnTo>
                  <a:pt x="0" y="10273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255927">
            <a:off x="5596946" y="12232350"/>
            <a:ext cx="675364" cy="838487"/>
          </a:xfrm>
          <a:custGeom>
            <a:avLst/>
            <a:gdLst/>
            <a:ahLst/>
            <a:cxnLst/>
            <a:rect r="r" b="b" t="t" l="l"/>
            <a:pathLst>
              <a:path h="838487" w="675364">
                <a:moveTo>
                  <a:pt x="0" y="0"/>
                </a:moveTo>
                <a:lnTo>
                  <a:pt x="675364" y="0"/>
                </a:lnTo>
                <a:lnTo>
                  <a:pt x="675364" y="838487"/>
                </a:lnTo>
                <a:lnTo>
                  <a:pt x="0" y="8384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DAHEMektTfg</dc:identifier>
  <dcterms:modified xsi:type="dcterms:W3CDTF">2011-08-01T06:04:30Z</dcterms:modified>
  <cp:revision>1</cp:revision>
  <dc:title>сторис в инстаграм открытка с днем рождения</dc:title>
</cp:coreProperties>
</file>