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7556500" cy="5321300"/>
  <p:notesSz cx="6858000" cy="9144000"/>
  <p:embeddedFontLst>
    <p:embeddedFont>
      <p:font typeface="Cormorant Garamond Medium" charset="1" panose="00000600000000000000"/>
      <p:regular r:id="rId8"/>
    </p:embeddedFont>
    <p:embeddedFont>
      <p:font typeface="Cormorant Garamond Semi-Bold" charset="1" panose="000007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13C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987514" y="233985"/>
            <a:ext cx="3405290" cy="4892157"/>
            <a:chOff x="0" y="0"/>
            <a:chExt cx="17575244" cy="2524920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7575245" cy="25249201"/>
            </a:xfrm>
            <a:custGeom>
              <a:avLst/>
              <a:gdLst/>
              <a:ahLst/>
              <a:cxnLst/>
              <a:rect r="r" b="b" t="t" l="l"/>
              <a:pathLst>
                <a:path h="25249201" w="17575245">
                  <a:moveTo>
                    <a:pt x="0" y="0"/>
                  </a:moveTo>
                  <a:lnTo>
                    <a:pt x="0" y="25249201"/>
                  </a:lnTo>
                  <a:lnTo>
                    <a:pt x="17575245" y="25249201"/>
                  </a:lnTo>
                  <a:lnTo>
                    <a:pt x="17575245" y="0"/>
                  </a:lnTo>
                  <a:lnTo>
                    <a:pt x="0" y="0"/>
                  </a:lnTo>
                  <a:close/>
                  <a:moveTo>
                    <a:pt x="17514284" y="25188241"/>
                  </a:moveTo>
                  <a:lnTo>
                    <a:pt x="59690" y="25188241"/>
                  </a:lnTo>
                  <a:lnTo>
                    <a:pt x="59690" y="59690"/>
                  </a:lnTo>
                  <a:lnTo>
                    <a:pt x="17514284" y="59690"/>
                  </a:lnTo>
                  <a:lnTo>
                    <a:pt x="17514284" y="25188241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4252084" y="1658114"/>
            <a:ext cx="2876148" cy="2011773"/>
            <a:chOff x="0" y="0"/>
            <a:chExt cx="3834864" cy="268236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47224" cy="2139416"/>
            </a:xfrm>
            <a:custGeom>
              <a:avLst/>
              <a:gdLst/>
              <a:ahLst/>
              <a:cxnLst/>
              <a:rect r="r" b="b" t="t" l="l"/>
              <a:pathLst>
                <a:path h="2139416" w="2147224">
                  <a:moveTo>
                    <a:pt x="0" y="0"/>
                  </a:moveTo>
                  <a:lnTo>
                    <a:pt x="2147224" y="0"/>
                  </a:lnTo>
                  <a:lnTo>
                    <a:pt x="2147224" y="2139416"/>
                  </a:lnTo>
                  <a:lnTo>
                    <a:pt x="0" y="21394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1687639" y="406407"/>
              <a:ext cx="2147224" cy="2139416"/>
            </a:xfrm>
            <a:custGeom>
              <a:avLst/>
              <a:gdLst/>
              <a:ahLst/>
              <a:cxnLst/>
              <a:rect r="r" b="b" t="t" l="l"/>
              <a:pathLst>
                <a:path h="2139416" w="2147224">
                  <a:moveTo>
                    <a:pt x="0" y="0"/>
                  </a:moveTo>
                  <a:lnTo>
                    <a:pt x="2147225" y="0"/>
                  </a:lnTo>
                  <a:lnTo>
                    <a:pt x="2147225" y="2139416"/>
                  </a:lnTo>
                  <a:lnTo>
                    <a:pt x="0" y="21394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6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90277" y="1476115"/>
              <a:ext cx="1210651" cy="1206249"/>
            </a:xfrm>
            <a:custGeom>
              <a:avLst/>
              <a:gdLst/>
              <a:ahLst/>
              <a:cxnLst/>
              <a:rect r="r" b="b" t="t" l="l"/>
              <a:pathLst>
                <a:path h="1206249" w="1210651">
                  <a:moveTo>
                    <a:pt x="0" y="0"/>
                  </a:moveTo>
                  <a:lnTo>
                    <a:pt x="1210651" y="0"/>
                  </a:lnTo>
                  <a:lnTo>
                    <a:pt x="1210651" y="1206249"/>
                  </a:lnTo>
                  <a:lnTo>
                    <a:pt x="0" y="12062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8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6615835" y="5037994"/>
            <a:ext cx="227486" cy="176295"/>
            <a:chOff x="0" y="0"/>
            <a:chExt cx="303315" cy="235061"/>
          </a:xfrm>
        </p:grpSpPr>
        <p:sp>
          <p:nvSpPr>
            <p:cNvPr name="AutoShape 9" id="9"/>
            <p:cNvSpPr/>
            <p:nvPr/>
          </p:nvSpPr>
          <p:spPr>
            <a:xfrm rot="5400000">
              <a:off x="34127" y="-34127"/>
              <a:ext cx="235061" cy="303315"/>
            </a:xfrm>
            <a:prstGeom prst="rect">
              <a:avLst/>
            </a:prstGeom>
            <a:solidFill>
              <a:srgbClr val="313C59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78928" y="44655"/>
              <a:ext cx="145459" cy="145750"/>
            </a:xfrm>
            <a:custGeom>
              <a:avLst/>
              <a:gdLst/>
              <a:ahLst/>
              <a:cxnLst/>
              <a:rect r="r" b="b" t="t" l="l"/>
              <a:pathLst>
                <a:path h="145750" w="145459">
                  <a:moveTo>
                    <a:pt x="0" y="0"/>
                  </a:moveTo>
                  <a:lnTo>
                    <a:pt x="145459" y="0"/>
                  </a:lnTo>
                  <a:lnTo>
                    <a:pt x="145459" y="145750"/>
                  </a:lnTo>
                  <a:lnTo>
                    <a:pt x="0" y="14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4094655" y="145838"/>
            <a:ext cx="227486" cy="176295"/>
            <a:chOff x="0" y="0"/>
            <a:chExt cx="303315" cy="235061"/>
          </a:xfrm>
        </p:grpSpPr>
        <p:sp>
          <p:nvSpPr>
            <p:cNvPr name="AutoShape 12" id="12"/>
            <p:cNvSpPr/>
            <p:nvPr/>
          </p:nvSpPr>
          <p:spPr>
            <a:xfrm rot="5400000">
              <a:off x="34127" y="-34127"/>
              <a:ext cx="235061" cy="303315"/>
            </a:xfrm>
            <a:prstGeom prst="rect">
              <a:avLst/>
            </a:prstGeom>
            <a:solidFill>
              <a:srgbClr val="313C59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78928" y="44655"/>
              <a:ext cx="145459" cy="145750"/>
            </a:xfrm>
            <a:custGeom>
              <a:avLst/>
              <a:gdLst/>
              <a:ahLst/>
              <a:cxnLst/>
              <a:rect r="r" b="b" t="t" l="l"/>
              <a:pathLst>
                <a:path h="145750" w="145459">
                  <a:moveTo>
                    <a:pt x="0" y="0"/>
                  </a:moveTo>
                  <a:lnTo>
                    <a:pt x="145459" y="0"/>
                  </a:lnTo>
                  <a:lnTo>
                    <a:pt x="145459" y="145750"/>
                  </a:lnTo>
                  <a:lnTo>
                    <a:pt x="0" y="14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-5400000">
            <a:off x="7279060" y="4389442"/>
            <a:ext cx="227486" cy="176295"/>
            <a:chOff x="0" y="0"/>
            <a:chExt cx="303315" cy="235061"/>
          </a:xfrm>
        </p:grpSpPr>
        <p:sp>
          <p:nvSpPr>
            <p:cNvPr name="AutoShape 15" id="15"/>
            <p:cNvSpPr/>
            <p:nvPr/>
          </p:nvSpPr>
          <p:spPr>
            <a:xfrm rot="5400000">
              <a:off x="34127" y="-34127"/>
              <a:ext cx="235061" cy="303315"/>
            </a:xfrm>
            <a:prstGeom prst="rect">
              <a:avLst/>
            </a:prstGeom>
            <a:solidFill>
              <a:srgbClr val="313C59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78928" y="44655"/>
              <a:ext cx="145459" cy="145750"/>
            </a:xfrm>
            <a:custGeom>
              <a:avLst/>
              <a:gdLst/>
              <a:ahLst/>
              <a:cxnLst/>
              <a:rect r="r" b="b" t="t" l="l"/>
              <a:pathLst>
                <a:path h="145750" w="145459">
                  <a:moveTo>
                    <a:pt x="0" y="0"/>
                  </a:moveTo>
                  <a:lnTo>
                    <a:pt x="145459" y="0"/>
                  </a:lnTo>
                  <a:lnTo>
                    <a:pt x="145459" y="145750"/>
                  </a:lnTo>
                  <a:lnTo>
                    <a:pt x="0" y="14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-5400000">
            <a:off x="3283216" y="4211380"/>
            <a:ext cx="1432273" cy="179905"/>
            <a:chOff x="0" y="0"/>
            <a:chExt cx="1909698" cy="239874"/>
          </a:xfrm>
        </p:grpSpPr>
        <p:sp>
          <p:nvSpPr>
            <p:cNvPr name="AutoShape 18" id="18"/>
            <p:cNvSpPr/>
            <p:nvPr/>
          </p:nvSpPr>
          <p:spPr>
            <a:xfrm rot="0">
              <a:off x="0" y="0"/>
              <a:ext cx="1909698" cy="239874"/>
            </a:xfrm>
            <a:prstGeom prst="rect">
              <a:avLst/>
            </a:prstGeom>
            <a:solidFill>
              <a:srgbClr val="313C59"/>
            </a:solidFill>
          </p:spPr>
        </p:sp>
        <p:sp>
          <p:nvSpPr>
            <p:cNvPr name="TextBox 19" id="19"/>
            <p:cNvSpPr txBox="true"/>
            <p:nvPr/>
          </p:nvSpPr>
          <p:spPr>
            <a:xfrm rot="0">
              <a:off x="150351" y="38462"/>
              <a:ext cx="1608997" cy="1724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909"/>
                </a:lnSpc>
              </a:pPr>
              <a:r>
                <a:rPr lang="en-US" b="true" sz="909" spc="45" u="none">
                  <a:solidFill>
                    <a:srgbClr val="FFFFFF"/>
                  </a:solidFill>
                  <a:latin typeface="Cormorant Garamond Medium"/>
                  <a:ea typeface="Cormorant Garamond Medium"/>
                  <a:cs typeface="Cormorant Garamond Medium"/>
                  <a:sym typeface="Cormorant Garamond Medium"/>
                </a:rPr>
                <a:t>С ДНЕМ РОЖДЕНИЯ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5744098" y="155871"/>
            <a:ext cx="1486583" cy="179905"/>
            <a:chOff x="0" y="0"/>
            <a:chExt cx="1982110" cy="239874"/>
          </a:xfrm>
        </p:grpSpPr>
        <p:sp>
          <p:nvSpPr>
            <p:cNvPr name="AutoShape 21" id="21"/>
            <p:cNvSpPr/>
            <p:nvPr/>
          </p:nvSpPr>
          <p:spPr>
            <a:xfrm rot="0">
              <a:off x="0" y="0"/>
              <a:ext cx="1982110" cy="239874"/>
            </a:xfrm>
            <a:prstGeom prst="rect">
              <a:avLst/>
            </a:prstGeom>
            <a:solidFill>
              <a:srgbClr val="313C59"/>
            </a:solidFill>
          </p:spPr>
        </p:sp>
        <p:sp>
          <p:nvSpPr>
            <p:cNvPr name="TextBox 22" id="22"/>
            <p:cNvSpPr txBox="true"/>
            <p:nvPr/>
          </p:nvSpPr>
          <p:spPr>
            <a:xfrm rot="0">
              <a:off x="156052" y="38462"/>
              <a:ext cx="1670007" cy="1724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909"/>
                </a:lnSpc>
              </a:pPr>
              <a:r>
                <a:rPr lang="en-US" b="true" sz="909" spc="45" u="none">
                  <a:solidFill>
                    <a:srgbClr val="FFFFFF"/>
                  </a:solidFill>
                  <a:latin typeface="Cormorant Garamond Medium"/>
                  <a:ea typeface="Cormorant Garamond Medium"/>
                  <a:cs typeface="Cormorant Garamond Medium"/>
                  <a:sym typeface="Cormorant Garamond Medium"/>
                </a:rPr>
                <a:t>С ДНЕМ РОЖДЕНИЯ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4266581" y="2184433"/>
            <a:ext cx="2818161" cy="959133"/>
            <a:chOff x="0" y="0"/>
            <a:chExt cx="3757548" cy="1278844"/>
          </a:xfrm>
        </p:grpSpPr>
        <p:sp>
          <p:nvSpPr>
            <p:cNvPr name="TextBox 24" id="24"/>
            <p:cNvSpPr txBox="true"/>
            <p:nvPr/>
          </p:nvSpPr>
          <p:spPr>
            <a:xfrm rot="0">
              <a:off x="0" y="772069"/>
              <a:ext cx="3757548" cy="5067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728"/>
                </a:lnSpc>
              </a:pPr>
              <a:r>
                <a:rPr lang="en-US" b="true" sz="2728" u="none">
                  <a:solidFill>
                    <a:srgbClr val="FFFFFF"/>
                  </a:solidFill>
                  <a:latin typeface="Cormorant Garamond Medium"/>
                  <a:ea typeface="Cormorant Garamond Medium"/>
                  <a:cs typeface="Cormorant Garamond Medium"/>
                  <a:sym typeface="Cormorant Garamond Medium"/>
                </a:rPr>
                <a:t>РОЖДЕНИЯ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0" y="76200"/>
              <a:ext cx="3757548" cy="7610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133"/>
                </a:lnSpc>
              </a:pPr>
              <a:r>
                <a:rPr lang="en-US" b="true" sz="4133" u="none">
                  <a:solidFill>
                    <a:srgbClr val="FFFFFF"/>
                  </a:solidFill>
                  <a:latin typeface="Cormorant Garamond Medium"/>
                  <a:ea typeface="Cormorant Garamond Medium"/>
                  <a:cs typeface="Cormorant Garamond Medium"/>
                  <a:sym typeface="Cormorant Garamond Medium"/>
                </a:rPr>
                <a:t>С ДНЕМ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59964" y="165735"/>
            <a:ext cx="7251485" cy="4996529"/>
            <a:chOff x="0" y="0"/>
            <a:chExt cx="37426074" cy="2578788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7426075" cy="25787886"/>
            </a:xfrm>
            <a:custGeom>
              <a:avLst/>
              <a:gdLst/>
              <a:ahLst/>
              <a:cxnLst/>
              <a:rect r="r" b="b" t="t" l="l"/>
              <a:pathLst>
                <a:path h="25787886" w="37426075">
                  <a:moveTo>
                    <a:pt x="0" y="0"/>
                  </a:moveTo>
                  <a:lnTo>
                    <a:pt x="0" y="25787886"/>
                  </a:lnTo>
                  <a:lnTo>
                    <a:pt x="37426075" y="25787886"/>
                  </a:lnTo>
                  <a:lnTo>
                    <a:pt x="37426075" y="0"/>
                  </a:lnTo>
                  <a:lnTo>
                    <a:pt x="0" y="0"/>
                  </a:lnTo>
                  <a:close/>
                  <a:moveTo>
                    <a:pt x="37365115" y="25726927"/>
                  </a:moveTo>
                  <a:lnTo>
                    <a:pt x="59690" y="25726927"/>
                  </a:lnTo>
                  <a:lnTo>
                    <a:pt x="59690" y="59690"/>
                  </a:lnTo>
                  <a:lnTo>
                    <a:pt x="37365115" y="59690"/>
                  </a:lnTo>
                  <a:lnTo>
                    <a:pt x="37365115" y="25726927"/>
                  </a:lnTo>
                  <a:close/>
                </a:path>
              </a:pathLst>
            </a:custGeom>
            <a:solidFill>
              <a:srgbClr val="313C59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061728" y="2728973"/>
            <a:ext cx="835448" cy="832410"/>
          </a:xfrm>
          <a:custGeom>
            <a:avLst/>
            <a:gdLst/>
            <a:ahLst/>
            <a:cxnLst/>
            <a:rect r="r" b="b" t="t" l="l"/>
            <a:pathLst>
              <a:path h="832410" w="835448">
                <a:moveTo>
                  <a:pt x="0" y="0"/>
                </a:moveTo>
                <a:lnTo>
                  <a:pt x="835448" y="0"/>
                </a:lnTo>
                <a:lnTo>
                  <a:pt x="835448" y="832411"/>
                </a:lnTo>
                <a:lnTo>
                  <a:pt x="0" y="8324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31188" y="1766616"/>
            <a:ext cx="1225408" cy="1220952"/>
          </a:xfrm>
          <a:custGeom>
            <a:avLst/>
            <a:gdLst/>
            <a:ahLst/>
            <a:cxnLst/>
            <a:rect r="r" b="b" t="t" l="l"/>
            <a:pathLst>
              <a:path h="1220952" w="1225408">
                <a:moveTo>
                  <a:pt x="0" y="0"/>
                </a:moveTo>
                <a:lnTo>
                  <a:pt x="1225408" y="0"/>
                </a:lnTo>
                <a:lnTo>
                  <a:pt x="1225408" y="1220952"/>
                </a:lnTo>
                <a:lnTo>
                  <a:pt x="0" y="12209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079705" y="2213824"/>
            <a:ext cx="1352477" cy="1347559"/>
          </a:xfrm>
          <a:custGeom>
            <a:avLst/>
            <a:gdLst/>
            <a:ahLst/>
            <a:cxnLst/>
            <a:rect r="r" b="b" t="t" l="l"/>
            <a:pathLst>
              <a:path h="1347559" w="1352477">
                <a:moveTo>
                  <a:pt x="0" y="0"/>
                </a:moveTo>
                <a:lnTo>
                  <a:pt x="1352478" y="0"/>
                </a:lnTo>
                <a:lnTo>
                  <a:pt x="1352478" y="1347560"/>
                </a:lnTo>
                <a:lnTo>
                  <a:pt x="0" y="1347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284472" y="1996125"/>
            <a:ext cx="1335355" cy="1335350"/>
            <a:chOff x="0" y="0"/>
            <a:chExt cx="6350000" cy="634997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1365" t="0" r="-1365" b="-13437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-5400000">
            <a:off x="-569486" y="1187467"/>
            <a:ext cx="1462510" cy="179905"/>
            <a:chOff x="0" y="0"/>
            <a:chExt cx="1950013" cy="239874"/>
          </a:xfrm>
        </p:grpSpPr>
        <p:sp>
          <p:nvSpPr>
            <p:cNvPr name="AutoShape 10" id="10"/>
            <p:cNvSpPr/>
            <p:nvPr/>
          </p:nvSpPr>
          <p:spPr>
            <a:xfrm rot="0">
              <a:off x="0" y="0"/>
              <a:ext cx="1950013" cy="239874"/>
            </a:xfrm>
            <a:prstGeom prst="rect">
              <a:avLst/>
            </a:pr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153525" y="38462"/>
              <a:ext cx="1642964" cy="1724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909"/>
                </a:lnSpc>
              </a:pPr>
              <a:r>
                <a:rPr lang="en-US" b="true" sz="909" spc="45" u="none">
                  <a:solidFill>
                    <a:srgbClr val="313C59"/>
                  </a:solidFill>
                  <a:latin typeface="Cormorant Garamond Medium"/>
                  <a:ea typeface="Cormorant Garamond Medium"/>
                  <a:cs typeface="Cormorant Garamond Medium"/>
                  <a:sym typeface="Cormorant Garamond Medium"/>
                </a:rPr>
                <a:t>С ДНЕМ РОЖДЕНИЯ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5400000">
            <a:off x="6666069" y="3957306"/>
            <a:ext cx="1467083" cy="179905"/>
            <a:chOff x="0" y="0"/>
            <a:chExt cx="1956111" cy="239874"/>
          </a:xfrm>
        </p:grpSpPr>
        <p:sp>
          <p:nvSpPr>
            <p:cNvPr name="AutoShape 13" id="13"/>
            <p:cNvSpPr/>
            <p:nvPr/>
          </p:nvSpPr>
          <p:spPr>
            <a:xfrm rot="0">
              <a:off x="0" y="0"/>
              <a:ext cx="1956111" cy="239874"/>
            </a:xfrm>
            <a:prstGeom prst="rect">
              <a:avLst/>
            </a:prstGeom>
            <a:solidFill>
              <a:srgbClr val="FFFFFF"/>
            </a:solidFill>
          </p:spPr>
        </p:sp>
        <p:sp>
          <p:nvSpPr>
            <p:cNvPr name="TextBox 14" id="14"/>
            <p:cNvSpPr txBox="true"/>
            <p:nvPr/>
          </p:nvSpPr>
          <p:spPr>
            <a:xfrm rot="0">
              <a:off x="154005" y="38462"/>
              <a:ext cx="1648102" cy="1724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909"/>
                </a:lnSpc>
              </a:pPr>
              <a:r>
                <a:rPr lang="en-US" b="true" sz="909" spc="45" u="none">
                  <a:solidFill>
                    <a:srgbClr val="313C59"/>
                  </a:solidFill>
                  <a:latin typeface="Cormorant Garamond Medium"/>
                  <a:ea typeface="Cormorant Garamond Medium"/>
                  <a:cs typeface="Cormorant Garamond Medium"/>
                  <a:sym typeface="Cormorant Garamond Medium"/>
                </a:rPr>
                <a:t>С ДНЕМ РОЖДЕНИЯ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5862120" y="98112"/>
            <a:ext cx="227486" cy="176295"/>
            <a:chOff x="0" y="0"/>
            <a:chExt cx="303315" cy="235061"/>
          </a:xfrm>
        </p:grpSpPr>
        <p:sp>
          <p:nvSpPr>
            <p:cNvPr name="AutoShape 16" id="16"/>
            <p:cNvSpPr/>
            <p:nvPr/>
          </p:nvSpPr>
          <p:spPr>
            <a:xfrm rot="5400000">
              <a:off x="34127" y="-34127"/>
              <a:ext cx="235061" cy="303315"/>
            </a:xfrm>
            <a:prstGeom prst="rect">
              <a:avLst/>
            </a:prstGeom>
            <a:solidFill>
              <a:srgbClr val="FFFFFF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78928" y="44655"/>
              <a:ext cx="145459" cy="145750"/>
            </a:xfrm>
            <a:custGeom>
              <a:avLst/>
              <a:gdLst/>
              <a:ahLst/>
              <a:cxnLst/>
              <a:rect r="r" b="b" t="t" l="l"/>
              <a:pathLst>
                <a:path h="145750" w="145459">
                  <a:moveTo>
                    <a:pt x="0" y="0"/>
                  </a:moveTo>
                  <a:lnTo>
                    <a:pt x="145459" y="0"/>
                  </a:lnTo>
                  <a:lnTo>
                    <a:pt x="145459" y="145750"/>
                  </a:lnTo>
                  <a:lnTo>
                    <a:pt x="0" y="14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981685" y="98112"/>
            <a:ext cx="227486" cy="176295"/>
            <a:chOff x="0" y="0"/>
            <a:chExt cx="303315" cy="235061"/>
          </a:xfrm>
        </p:grpSpPr>
        <p:sp>
          <p:nvSpPr>
            <p:cNvPr name="AutoShape 19" id="19"/>
            <p:cNvSpPr/>
            <p:nvPr/>
          </p:nvSpPr>
          <p:spPr>
            <a:xfrm rot="5400000">
              <a:off x="34127" y="-34127"/>
              <a:ext cx="235061" cy="303315"/>
            </a:xfrm>
            <a:prstGeom prst="rect">
              <a:avLst/>
            </a:prstGeom>
            <a:solidFill>
              <a:srgbClr val="FFFFFF"/>
            </a:solid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78928" y="44655"/>
              <a:ext cx="145459" cy="145750"/>
            </a:xfrm>
            <a:custGeom>
              <a:avLst/>
              <a:gdLst/>
              <a:ahLst/>
              <a:cxnLst/>
              <a:rect r="r" b="b" t="t" l="l"/>
              <a:pathLst>
                <a:path h="145750" w="145459">
                  <a:moveTo>
                    <a:pt x="0" y="0"/>
                  </a:moveTo>
                  <a:lnTo>
                    <a:pt x="145459" y="0"/>
                  </a:lnTo>
                  <a:lnTo>
                    <a:pt x="145459" y="145750"/>
                  </a:lnTo>
                  <a:lnTo>
                    <a:pt x="0" y="14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1" id="21"/>
          <p:cNvGrpSpPr/>
          <p:nvPr/>
        </p:nvGrpSpPr>
        <p:grpSpPr>
          <a:xfrm rot="5400000">
            <a:off x="7284062" y="1026919"/>
            <a:ext cx="227486" cy="176295"/>
            <a:chOff x="0" y="0"/>
            <a:chExt cx="303315" cy="235061"/>
          </a:xfrm>
        </p:grpSpPr>
        <p:sp>
          <p:nvSpPr>
            <p:cNvPr name="AutoShape 22" id="22"/>
            <p:cNvSpPr/>
            <p:nvPr/>
          </p:nvSpPr>
          <p:spPr>
            <a:xfrm rot="5400000">
              <a:off x="34127" y="-34127"/>
              <a:ext cx="235061" cy="303315"/>
            </a:xfrm>
            <a:prstGeom prst="rect">
              <a:avLst/>
            </a:prstGeom>
            <a:solidFill>
              <a:srgbClr val="FFFFFF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78928" y="44655"/>
              <a:ext cx="145459" cy="145750"/>
            </a:xfrm>
            <a:custGeom>
              <a:avLst/>
              <a:gdLst/>
              <a:ahLst/>
              <a:cxnLst/>
              <a:rect r="r" b="b" t="t" l="l"/>
              <a:pathLst>
                <a:path h="145750" w="145459">
                  <a:moveTo>
                    <a:pt x="0" y="0"/>
                  </a:moveTo>
                  <a:lnTo>
                    <a:pt x="145459" y="0"/>
                  </a:lnTo>
                  <a:lnTo>
                    <a:pt x="145459" y="145750"/>
                  </a:lnTo>
                  <a:lnTo>
                    <a:pt x="0" y="14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4" id="24"/>
          <p:cNvGrpSpPr/>
          <p:nvPr/>
        </p:nvGrpSpPr>
        <p:grpSpPr>
          <a:xfrm rot="5400000">
            <a:off x="46221" y="3225569"/>
            <a:ext cx="227486" cy="176295"/>
            <a:chOff x="0" y="0"/>
            <a:chExt cx="303315" cy="235061"/>
          </a:xfrm>
        </p:grpSpPr>
        <p:sp>
          <p:nvSpPr>
            <p:cNvPr name="AutoShape 25" id="25"/>
            <p:cNvSpPr/>
            <p:nvPr/>
          </p:nvSpPr>
          <p:spPr>
            <a:xfrm rot="5400000">
              <a:off x="34127" y="-34127"/>
              <a:ext cx="235061" cy="303315"/>
            </a:xfrm>
            <a:prstGeom prst="rect">
              <a:avLst/>
            </a:prstGeom>
            <a:solidFill>
              <a:srgbClr val="FFFFFF"/>
            </a:solid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78928" y="44655"/>
              <a:ext cx="145459" cy="145750"/>
            </a:xfrm>
            <a:custGeom>
              <a:avLst/>
              <a:gdLst/>
              <a:ahLst/>
              <a:cxnLst/>
              <a:rect r="r" b="b" t="t" l="l"/>
              <a:pathLst>
                <a:path h="145750" w="145459">
                  <a:moveTo>
                    <a:pt x="0" y="0"/>
                  </a:moveTo>
                  <a:lnTo>
                    <a:pt x="145459" y="0"/>
                  </a:lnTo>
                  <a:lnTo>
                    <a:pt x="145459" y="145750"/>
                  </a:lnTo>
                  <a:lnTo>
                    <a:pt x="0" y="14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856547" y="5074117"/>
            <a:ext cx="227486" cy="176295"/>
            <a:chOff x="0" y="0"/>
            <a:chExt cx="303315" cy="235061"/>
          </a:xfrm>
        </p:grpSpPr>
        <p:sp>
          <p:nvSpPr>
            <p:cNvPr name="AutoShape 28" id="28"/>
            <p:cNvSpPr/>
            <p:nvPr/>
          </p:nvSpPr>
          <p:spPr>
            <a:xfrm rot="5400000">
              <a:off x="34127" y="-34127"/>
              <a:ext cx="235061" cy="303315"/>
            </a:xfrm>
            <a:prstGeom prst="rect">
              <a:avLst/>
            </a:prstGeom>
            <a:solidFill>
              <a:srgbClr val="FFFFFF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78928" y="44655"/>
              <a:ext cx="145459" cy="145750"/>
            </a:xfrm>
            <a:custGeom>
              <a:avLst/>
              <a:gdLst/>
              <a:ahLst/>
              <a:cxnLst/>
              <a:rect r="r" b="b" t="t" l="l"/>
              <a:pathLst>
                <a:path h="145750" w="145459">
                  <a:moveTo>
                    <a:pt x="0" y="0"/>
                  </a:moveTo>
                  <a:lnTo>
                    <a:pt x="145459" y="0"/>
                  </a:lnTo>
                  <a:lnTo>
                    <a:pt x="145459" y="145750"/>
                  </a:lnTo>
                  <a:lnTo>
                    <a:pt x="0" y="14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5634634" y="5074117"/>
            <a:ext cx="227486" cy="176295"/>
            <a:chOff x="0" y="0"/>
            <a:chExt cx="303315" cy="235061"/>
          </a:xfrm>
        </p:grpSpPr>
        <p:sp>
          <p:nvSpPr>
            <p:cNvPr name="AutoShape 31" id="31"/>
            <p:cNvSpPr/>
            <p:nvPr/>
          </p:nvSpPr>
          <p:spPr>
            <a:xfrm rot="5400000">
              <a:off x="34127" y="-34127"/>
              <a:ext cx="235061" cy="303315"/>
            </a:xfrm>
            <a:prstGeom prst="rect">
              <a:avLst/>
            </a:prstGeom>
            <a:solidFill>
              <a:srgbClr val="FFFFFF"/>
            </a:solidFill>
          </p:spPr>
        </p:sp>
        <p:sp>
          <p:nvSpPr>
            <p:cNvPr name="Freeform 32" id="32"/>
            <p:cNvSpPr/>
            <p:nvPr/>
          </p:nvSpPr>
          <p:spPr>
            <a:xfrm flipH="false" flipV="false" rot="0">
              <a:off x="78928" y="44655"/>
              <a:ext cx="145459" cy="145750"/>
            </a:xfrm>
            <a:custGeom>
              <a:avLst/>
              <a:gdLst/>
              <a:ahLst/>
              <a:cxnLst/>
              <a:rect r="r" b="b" t="t" l="l"/>
              <a:pathLst>
                <a:path h="145750" w="145459">
                  <a:moveTo>
                    <a:pt x="0" y="0"/>
                  </a:moveTo>
                  <a:lnTo>
                    <a:pt x="145459" y="0"/>
                  </a:lnTo>
                  <a:lnTo>
                    <a:pt x="145459" y="145750"/>
                  </a:lnTo>
                  <a:lnTo>
                    <a:pt x="0" y="14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3" id="33"/>
          <p:cNvGrpSpPr/>
          <p:nvPr/>
        </p:nvGrpSpPr>
        <p:grpSpPr>
          <a:xfrm rot="0">
            <a:off x="4253727" y="2167681"/>
            <a:ext cx="2761814" cy="933051"/>
            <a:chOff x="0" y="0"/>
            <a:chExt cx="3682419" cy="1244068"/>
          </a:xfrm>
        </p:grpSpPr>
        <p:sp>
          <p:nvSpPr>
            <p:cNvPr name="TextBox 34" id="34"/>
            <p:cNvSpPr txBox="true"/>
            <p:nvPr/>
          </p:nvSpPr>
          <p:spPr>
            <a:xfrm rot="0">
              <a:off x="206177" y="1030984"/>
              <a:ext cx="3270065" cy="21308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294"/>
                </a:lnSpc>
                <a:spcBef>
                  <a:spcPct val="0"/>
                </a:spcBef>
              </a:pPr>
              <a:r>
                <a:rPr lang="en-US" b="true" sz="1078" spc="53">
                  <a:solidFill>
                    <a:srgbClr val="313C59"/>
                  </a:solidFill>
                  <a:latin typeface="Cormorant Garamond Semi-Bold"/>
                  <a:ea typeface="Cormorant Garamond Semi-Bold"/>
                  <a:cs typeface="Cormorant Garamond Semi-Bold"/>
                  <a:sym typeface="Cormorant Garamond Semi-Bold"/>
                </a:rPr>
                <a:t>— КАМИЛЛА —</a:t>
              </a:r>
            </a:p>
          </p:txBody>
        </p:sp>
        <p:sp>
          <p:nvSpPr>
            <p:cNvPr name="TextBox 35" id="35"/>
            <p:cNvSpPr txBox="true"/>
            <p:nvPr/>
          </p:nvSpPr>
          <p:spPr>
            <a:xfrm rot="0">
              <a:off x="0" y="19050"/>
              <a:ext cx="3682419" cy="7719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2273"/>
                </a:lnSpc>
              </a:pPr>
              <a:r>
                <a:rPr lang="en-US" b="true" sz="2066" u="none">
                  <a:solidFill>
                    <a:srgbClr val="313C59"/>
                  </a:solidFill>
                  <a:latin typeface="Cormorant Garamond Medium"/>
                  <a:ea typeface="Cormorant Garamond Medium"/>
                  <a:cs typeface="Cormorant Garamond Medium"/>
                  <a:sym typeface="Cormorant Garamond Medium"/>
                </a:rPr>
                <a:t>Пусть сбываются мечты!</a:t>
              </a:r>
            </a:p>
            <a:p>
              <a:pPr algn="ctr" marL="0" indent="0" lvl="0">
                <a:lnSpc>
                  <a:spcPts val="2273"/>
                </a:lnSpc>
              </a:pPr>
              <a:r>
                <a:rPr lang="en-US" b="true" sz="2066" u="none">
                  <a:solidFill>
                    <a:srgbClr val="313C59"/>
                  </a:solidFill>
                  <a:latin typeface="Cormorant Garamond Medium"/>
                  <a:ea typeface="Cormorant Garamond Medium"/>
                  <a:cs typeface="Cormorant Garamond Medium"/>
                  <a:sym typeface="Cormorant Garamond Medium"/>
                </a:rPr>
                <a:t>Я верю в тебя!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DAHEMfDmMpE</dc:identifier>
  <dcterms:modified xsi:type="dcterms:W3CDTF">2011-08-01T06:04:30Z</dcterms:modified>
  <cp:revision>1</cp:revision>
  <dc:title>Индиго и айвори раскладная открытка на день рождения с фотографией мужчины и стильными графическими элементами</dc:title>
</cp:coreProperties>
</file>