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5321300"/>
  <p:notesSz cx="6858000" cy="9144000"/>
  <p:embeddedFontLst>
    <p:embeddedFont>
      <p:font typeface="Roboto" charset="1" panose="02000000000000000000"/>
      <p:regular r:id="rId8"/>
    </p:embeddedFont>
    <p:embeddedFont>
      <p:font typeface="Podkova Semi-Bold" charset="1" panose="000007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31E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225556" y="640958"/>
            <a:ext cx="3003389" cy="4058294"/>
            <a:chOff x="0" y="0"/>
            <a:chExt cx="4004518" cy="5411058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3850299"/>
              <a:ext cx="4004518" cy="1046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039"/>
                </a:lnSpc>
              </a:pPr>
              <a:r>
                <a:rPr lang="en-US" sz="2575">
                  <a:solidFill>
                    <a:srgbClr val="E2F0EE"/>
                  </a:solidFill>
                  <a:latin typeface="Roboto"/>
                  <a:ea typeface="Roboto"/>
                  <a:cs typeface="Roboto"/>
                  <a:sym typeface="Roboto"/>
                </a:rPr>
                <a:t>С ДНЕМ РОЖДЕНИЯ, ПАПА!</a:t>
              </a:r>
            </a:p>
          </p:txBody>
        </p:sp>
        <p:sp>
          <p:nvSpPr>
            <p:cNvPr name="Freeform 4" id="4"/>
            <p:cNvSpPr/>
            <p:nvPr/>
          </p:nvSpPr>
          <p:spPr>
            <a:xfrm flipH="false" flipV="false" rot="0">
              <a:off x="471945" y="888871"/>
              <a:ext cx="2992512" cy="2676938"/>
            </a:xfrm>
            <a:custGeom>
              <a:avLst/>
              <a:gdLst/>
              <a:ahLst/>
              <a:cxnLst/>
              <a:rect r="r" b="b" t="t" l="l"/>
              <a:pathLst>
                <a:path h="2676938" w="2992512">
                  <a:moveTo>
                    <a:pt x="0" y="0"/>
                  </a:moveTo>
                  <a:lnTo>
                    <a:pt x="2992512" y="0"/>
                  </a:lnTo>
                  <a:lnTo>
                    <a:pt x="2992512" y="2676938"/>
                  </a:lnTo>
                  <a:lnTo>
                    <a:pt x="0" y="2676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0" y="-28575"/>
              <a:ext cx="4004518" cy="6088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51"/>
                </a:lnSpc>
              </a:pPr>
              <a:r>
                <a:rPr lang="en-US" b="true" sz="1322" spc="92">
                  <a:solidFill>
                    <a:srgbClr val="E2F0EE"/>
                  </a:solidFill>
                  <a:latin typeface="Podkova Semi-Bold"/>
                  <a:ea typeface="Podkova Semi-Bold"/>
                  <a:cs typeface="Podkova Semi-Bold"/>
                  <a:sym typeface="Podkova Semi-Bold"/>
                </a:rPr>
                <a:t>Это седые волосы? Это потому, что ты стал старше!</a:t>
              </a:r>
            </a:p>
          </p:txBody>
        </p:sp>
      </p:grpSp>
      <p:sp>
        <p:nvSpPr>
          <p:cNvPr name="AutoShape 6" id="6"/>
          <p:cNvSpPr/>
          <p:nvPr/>
        </p:nvSpPr>
        <p:spPr>
          <a:xfrm rot="0">
            <a:off x="-162278" y="-153293"/>
            <a:ext cx="3942278" cy="5661633"/>
          </a:xfrm>
          <a:prstGeom prst="rect">
            <a:avLst/>
          </a:prstGeom>
          <a:solidFill>
            <a:srgbClr val="FF7F6F"/>
          </a:solid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D22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81950" y="824225"/>
            <a:ext cx="2259012" cy="2296593"/>
          </a:xfrm>
          <a:custGeom>
            <a:avLst/>
            <a:gdLst/>
            <a:ahLst/>
            <a:cxnLst/>
            <a:rect r="r" b="b" t="t" l="l"/>
            <a:pathLst>
              <a:path h="2296593" w="2259012">
                <a:moveTo>
                  <a:pt x="0" y="0"/>
                </a:moveTo>
                <a:lnTo>
                  <a:pt x="2259012" y="0"/>
                </a:lnTo>
                <a:lnTo>
                  <a:pt x="2259012" y="2296593"/>
                </a:lnTo>
                <a:lnTo>
                  <a:pt x="0" y="22965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527777" y="3348688"/>
            <a:ext cx="2213185" cy="862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2"/>
              </a:lnSpc>
            </a:pPr>
            <a:r>
              <a:rPr lang="en-US" b="true" sz="1244" spc="87">
                <a:solidFill>
                  <a:srgbClr val="E2F0EE"/>
                </a:solidFill>
                <a:latin typeface="Podkova Semi-Bold"/>
                <a:ea typeface="Podkova Semi-Bold"/>
                <a:cs typeface="Podkova Semi-Bold"/>
                <a:sym typeface="Podkova Semi-Bold"/>
              </a:rPr>
              <a:t>Нет споров по поводу того, кто самый лучший папа, – это ты! Наслаждайся этим днем!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-162278" y="-153293"/>
            <a:ext cx="3942278" cy="5661633"/>
          </a:xfrm>
          <a:prstGeom prst="rect">
            <a:avLst/>
          </a:prstGeom>
          <a:solidFill>
            <a:srgbClr val="231E3B"/>
          </a:solid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DAHEMdsjfv4</dc:identifier>
  <dcterms:modified xsi:type="dcterms:W3CDTF">2011-08-01T06:04:30Z</dcterms:modified>
  <cp:revision>1</cp:revision>
  <dc:title>Синий и Лососевый Иллюстрация Пожилого Мужчины Папа День Рождения Сложенная Открытка</dc:title>
</cp:coreProperties>
</file>