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8991600" cy="7200900"/>
  <p:notesSz cx="6858000" cy="9144000"/>
  <p:embeddedFontLst>
    <p:embeddedFont>
      <p:font typeface="Vollkorn" charset="1" panose="00000500000000000000"/>
      <p:regular r:id="rId7"/>
    </p:embeddedFont>
    <p:embeddedFont>
      <p:font typeface="Marck Script" charset="1" panose="02000000000000000000"/>
      <p:regular r:id="rId8"/>
    </p:embeddedFont>
    <p:embeddedFont>
      <p:font typeface="Vollkorn Italics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45200" y="-396665"/>
            <a:ext cx="3403398" cy="5153160"/>
          </a:xfrm>
          <a:custGeom>
            <a:avLst/>
            <a:gdLst/>
            <a:ahLst/>
            <a:cxnLst/>
            <a:rect r="r" b="b" t="t" l="l"/>
            <a:pathLst>
              <a:path h="5153160" w="3403398">
                <a:moveTo>
                  <a:pt x="0" y="0"/>
                </a:moveTo>
                <a:lnTo>
                  <a:pt x="3403398" y="0"/>
                </a:lnTo>
                <a:lnTo>
                  <a:pt x="3403398" y="5153160"/>
                </a:lnTo>
                <a:lnTo>
                  <a:pt x="0" y="5153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908" t="-6678" r="-3561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401435" y="760412"/>
            <a:ext cx="2266950" cy="3130469"/>
            <a:chOff x="0" y="0"/>
            <a:chExt cx="3022600" cy="4173958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058366"/>
              <a:ext cx="3002844" cy="2222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000" spc="200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МОЕМУ ЕДИНСТВЕННОМУ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473978"/>
              <a:ext cx="3022600" cy="22246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EDA993"/>
                  </a:solidFill>
                  <a:latin typeface="Marck Script"/>
                  <a:ea typeface="Marck Script"/>
                  <a:cs typeface="Marck Script"/>
                  <a:sym typeface="Marck Script"/>
                </a:rPr>
                <a:t>С Днем рождения, любимый!</a:t>
              </a:r>
            </a:p>
          </p:txBody>
        </p:sp>
        <p:sp>
          <p:nvSpPr>
            <p:cNvPr name="Freeform 6" id="6"/>
            <p:cNvSpPr/>
            <p:nvPr/>
          </p:nvSpPr>
          <p:spPr>
            <a:xfrm flipH="false" flipV="false" rot="0">
              <a:off x="1106332" y="0"/>
              <a:ext cx="790181" cy="725316"/>
            </a:xfrm>
            <a:custGeom>
              <a:avLst/>
              <a:gdLst/>
              <a:ahLst/>
              <a:cxnLst/>
              <a:rect r="r" b="b" t="t" l="l"/>
              <a:pathLst>
                <a:path h="725316" w="790181">
                  <a:moveTo>
                    <a:pt x="0" y="0"/>
                  </a:moveTo>
                  <a:lnTo>
                    <a:pt x="790181" y="0"/>
                  </a:lnTo>
                  <a:lnTo>
                    <a:pt x="790181" y="725316"/>
                  </a:lnTo>
                  <a:lnTo>
                    <a:pt x="0" y="725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-113" r="0" b="-113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9878" y="3925250"/>
              <a:ext cx="3002844" cy="2520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39"/>
                </a:lnSpc>
              </a:pPr>
              <a:r>
                <a:rPr lang="en-US" sz="1100" i="true" spc="76">
                  <a:solidFill>
                    <a:srgbClr val="FFFFFF"/>
                  </a:solidFill>
                  <a:latin typeface="Vollkorn Italics"/>
                  <a:ea typeface="Vollkorn Italics"/>
                  <a:cs typeface="Vollkorn Italics"/>
                  <a:sym typeface="Vollkorn Italics"/>
                </a:rPr>
                <a:t>Твоя навеки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404065" y="-346915"/>
            <a:ext cx="6369943" cy="5109890"/>
            <a:chOff x="0" y="0"/>
            <a:chExt cx="8493258" cy="6813187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6"/>
            <a:srcRect l="0" t="17561" r="0" b="17561"/>
            <a:stretch>
              <a:fillRect/>
            </a:stretch>
          </p:blipFill>
          <p:spPr>
            <a:xfrm flipH="false" flipV="false">
              <a:off x="0" y="0"/>
              <a:ext cx="8493258" cy="6813187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-328881" y="4845050"/>
            <a:ext cx="3246524" cy="2689003"/>
            <a:chOff x="0" y="0"/>
            <a:chExt cx="4328698" cy="3585337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7"/>
            <a:srcRect l="9780" t="0" r="9780" b="0"/>
            <a:stretch>
              <a:fillRect/>
            </a:stretch>
          </p:blipFill>
          <p:spPr>
            <a:xfrm flipH="false" flipV="false">
              <a:off x="0" y="0"/>
              <a:ext cx="4328698" cy="3585337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2992967" y="4845050"/>
            <a:ext cx="6385916" cy="2657628"/>
            <a:chOff x="0" y="0"/>
            <a:chExt cx="8514554" cy="3543504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8"/>
            <a:srcRect l="0" t="37282" r="0" b="253"/>
            <a:stretch>
              <a:fillRect/>
            </a:stretch>
          </p:blipFill>
          <p:spPr>
            <a:xfrm flipH="false" flipV="false">
              <a:off x="0" y="0"/>
              <a:ext cx="8514554" cy="35435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DAHEMZ_N4eQ</dc:identifier>
  <dcterms:modified xsi:type="dcterms:W3CDTF">2011-08-01T06:04:30Z</dcterms:modified>
  <cp:revision>1</cp:revision>
  <dc:title>Муж Романтический День рождения Фото Коллаж</dc:title>
</cp:coreProperties>
</file>