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5113000" cy="21374100"/>
  <p:notesSz cx="6858000" cy="9144000"/>
  <p:embeddedFontLst>
    <p:embeddedFont>
      <p:font typeface="Didact Gothic" charset="1" panose="00000500000000000000"/>
      <p:regular r:id="rId7"/>
    </p:embeddedFont>
    <p:embeddedFont>
      <p:font typeface="True Typewriter PolygloTT" charset="1" panose="020607040402050204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A7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7419" y="-598716"/>
            <a:ext cx="16144112" cy="12188804"/>
          </a:xfrm>
          <a:custGeom>
            <a:avLst/>
            <a:gdLst/>
            <a:ahLst/>
            <a:cxnLst/>
            <a:rect r="r" b="b" t="t" l="l"/>
            <a:pathLst>
              <a:path h="12188804" w="16144112">
                <a:moveTo>
                  <a:pt x="0" y="0"/>
                </a:moveTo>
                <a:lnTo>
                  <a:pt x="16144112" y="0"/>
                </a:lnTo>
                <a:lnTo>
                  <a:pt x="16144112" y="12188805"/>
                </a:lnTo>
                <a:lnTo>
                  <a:pt x="0" y="121888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104200">
            <a:off x="8646811" y="9366411"/>
            <a:ext cx="12096000" cy="7518385"/>
          </a:xfrm>
          <a:custGeom>
            <a:avLst/>
            <a:gdLst/>
            <a:ahLst/>
            <a:cxnLst/>
            <a:rect r="r" b="b" t="t" l="l"/>
            <a:pathLst>
              <a:path h="7518385" w="12096000">
                <a:moveTo>
                  <a:pt x="0" y="0"/>
                </a:moveTo>
                <a:lnTo>
                  <a:pt x="12096000" y="0"/>
                </a:lnTo>
                <a:lnTo>
                  <a:pt x="12096000" y="7518385"/>
                </a:lnTo>
                <a:lnTo>
                  <a:pt x="0" y="751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12000" y="1512000"/>
            <a:ext cx="12096000" cy="4429564"/>
            <a:chOff x="0" y="0"/>
            <a:chExt cx="16128000" cy="590608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95250"/>
              <a:ext cx="16128000" cy="10706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spc="489">
                  <a:solidFill>
                    <a:srgbClr val="7DA7DF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ОДНОМУ СУПЕР СОТРУДНИКУ: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094691"/>
              <a:ext cx="16128000" cy="48406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679"/>
                </a:lnSpc>
              </a:pPr>
              <a:r>
                <a:rPr lang="en-US" sz="12000">
                  <a:solidFill>
                    <a:srgbClr val="7DA7DF"/>
                  </a:solidFill>
                  <a:latin typeface="True Typewriter PolygloTT"/>
                  <a:ea typeface="True Typewriter PolygloTT"/>
                  <a:cs typeface="True Typewriter PolygloTT"/>
                  <a:sym typeface="True Typewriter PolygloTT"/>
                </a:rPr>
                <a:t>С днем рождения, Серега!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930793" y="16340880"/>
            <a:ext cx="11258413" cy="3529642"/>
            <a:chOff x="0" y="0"/>
            <a:chExt cx="15011218" cy="470619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88809"/>
              <a:ext cx="15011218" cy="17972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72"/>
                </a:lnSpc>
                <a:spcBef>
                  <a:spcPct val="0"/>
                </a:spcBef>
              </a:pPr>
              <a:r>
                <a:rPr lang="en-US" sz="3909" i="true" spc="132">
                  <a:solidFill>
                    <a:srgbClr val="FFFFFF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Ты заслуживаешь перерыв от усердного труда. Давай отпразднуем твой особый день.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3241774"/>
              <a:ext cx="15011218" cy="6988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58"/>
                </a:lnSpc>
                <a:spcBef>
                  <a:spcPct val="0"/>
                </a:spcBef>
              </a:pPr>
              <a:r>
                <a:rPr lang="en-US" sz="2970" i="true">
                  <a:solidFill>
                    <a:srgbClr val="FFFFFF"/>
                  </a:solidFill>
                  <a:latin typeface="True Typewriter PolygloTT"/>
                  <a:ea typeface="True Typewriter PolygloTT"/>
                  <a:cs typeface="True Typewriter PolygloTT"/>
                  <a:sym typeface="True Typewriter PolygloTT"/>
                </a:rPr>
                <a:t>Сотрудники «МедиаРост»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4050383"/>
              <a:ext cx="15011218" cy="6607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58"/>
                </a:lnSpc>
                <a:spcBef>
                  <a:spcPct val="0"/>
                </a:spcBef>
              </a:pPr>
              <a:r>
                <a:rPr lang="en-US" sz="2970" i="true">
                  <a:solidFill>
                    <a:srgbClr val="FFFFFF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P.S. Увидимся в буфете!</a:t>
              </a:r>
            </a:p>
          </p:txBody>
        </p:sp>
        <p:sp>
          <p:nvSpPr>
            <p:cNvPr name="AutoShape 11" id="11"/>
            <p:cNvSpPr/>
            <p:nvPr/>
          </p:nvSpPr>
          <p:spPr>
            <a:xfrm rot="0">
              <a:off x="0" y="2433695"/>
              <a:ext cx="15011218" cy="11821"/>
            </a:xfrm>
            <a:prstGeom prst="rect">
              <a:avLst/>
            </a:pr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164524">
            <a:off x="1427551" y="6406043"/>
            <a:ext cx="12100171" cy="9404627"/>
            <a:chOff x="0" y="0"/>
            <a:chExt cx="16133561" cy="12539502"/>
          </a:xfrm>
        </p:grpSpPr>
        <p:sp>
          <p:nvSpPr>
            <p:cNvPr name="Freeform 13" id="13"/>
            <p:cNvSpPr/>
            <p:nvPr/>
          </p:nvSpPr>
          <p:spPr>
            <a:xfrm flipH="false" flipV="false" rot="91553">
              <a:off x="158601" y="208436"/>
              <a:ext cx="15816359" cy="12122631"/>
            </a:xfrm>
            <a:custGeom>
              <a:avLst/>
              <a:gdLst/>
              <a:ahLst/>
              <a:cxnLst/>
              <a:rect r="r" b="b" t="t" l="l"/>
              <a:pathLst>
                <a:path h="12122631" w="15816359">
                  <a:moveTo>
                    <a:pt x="0" y="0"/>
                  </a:moveTo>
                  <a:lnTo>
                    <a:pt x="15816359" y="0"/>
                  </a:lnTo>
                  <a:lnTo>
                    <a:pt x="15816359" y="12122630"/>
                  </a:lnTo>
                  <a:lnTo>
                    <a:pt x="0" y="121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535" r="0" b="-1535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87618">
              <a:off x="949611" y="1141112"/>
              <a:ext cx="14398613" cy="9083760"/>
            </a:xfrm>
            <a:custGeom>
              <a:avLst/>
              <a:gdLst/>
              <a:ahLst/>
              <a:cxnLst/>
              <a:rect r="r" b="b" t="t" l="l"/>
              <a:pathLst>
                <a:path h="9083760" w="14398613">
                  <a:moveTo>
                    <a:pt x="0" y="0"/>
                  </a:moveTo>
                  <a:lnTo>
                    <a:pt x="14398614" y="0"/>
                  </a:lnTo>
                  <a:lnTo>
                    <a:pt x="14398614" y="9083760"/>
                  </a:lnTo>
                  <a:lnTo>
                    <a:pt x="0" y="9083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876" t="-45114" r="-2592" b="-30169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164524">
            <a:off x="661404" y="7141865"/>
            <a:ext cx="2110145" cy="1846377"/>
          </a:xfrm>
          <a:custGeom>
            <a:avLst/>
            <a:gdLst/>
            <a:ahLst/>
            <a:cxnLst/>
            <a:rect r="r" b="b" t="t" l="l"/>
            <a:pathLst>
              <a:path h="1846377" w="2110145">
                <a:moveTo>
                  <a:pt x="0" y="0"/>
                </a:moveTo>
                <a:lnTo>
                  <a:pt x="2110145" y="0"/>
                </a:lnTo>
                <a:lnTo>
                  <a:pt x="2110145" y="1846377"/>
                </a:lnTo>
                <a:lnTo>
                  <a:pt x="0" y="1846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7469006">
            <a:off x="12603179" y="6129696"/>
            <a:ext cx="2200575" cy="1925503"/>
          </a:xfrm>
          <a:custGeom>
            <a:avLst/>
            <a:gdLst/>
            <a:ahLst/>
            <a:cxnLst/>
            <a:rect r="r" b="b" t="t" l="l"/>
            <a:pathLst>
              <a:path h="1925503" w="2200575">
                <a:moveTo>
                  <a:pt x="0" y="0"/>
                </a:moveTo>
                <a:lnTo>
                  <a:pt x="2200575" y="0"/>
                </a:lnTo>
                <a:lnTo>
                  <a:pt x="2200575" y="1925503"/>
                </a:lnTo>
                <a:lnTo>
                  <a:pt x="0" y="19255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6048000" y="9591511"/>
            <a:ext cx="12096000" cy="7518385"/>
          </a:xfrm>
          <a:custGeom>
            <a:avLst/>
            <a:gdLst/>
            <a:ahLst/>
            <a:cxnLst/>
            <a:rect r="r" b="b" t="t" l="l"/>
            <a:pathLst>
              <a:path h="7518385" w="12096000">
                <a:moveTo>
                  <a:pt x="0" y="0"/>
                </a:moveTo>
                <a:lnTo>
                  <a:pt x="12096000" y="0"/>
                </a:lnTo>
                <a:lnTo>
                  <a:pt x="12096000" y="7518385"/>
                </a:lnTo>
                <a:lnTo>
                  <a:pt x="0" y="751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DAHEMUH1azQ</dc:identifier>
  <dcterms:modified xsi:type="dcterms:W3CDTF">2011-08-01T06:04:30Z</dcterms:modified>
  <cp:revision>1</cp:revision>
  <dc:title>Синий Polaroid Современный Скрапбук Поздравление Плакат ко Дню Рождения</dc:title>
</cp:coreProperties>
</file>