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5113000" cy="21374100"/>
  <p:notesSz cx="6858000" cy="9144000"/>
  <p:embeddedFontLst>
    <p:embeddedFont>
      <p:font typeface="Antonio Ultra-Bold" charset="1" panose="02000803000000000000"/>
      <p:regular r:id="rId7"/>
    </p:embeddedFont>
    <p:embeddedFont>
      <p:font typeface="Vollkorn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41884" y="-200025"/>
            <a:ext cx="11073366" cy="18681235"/>
            <a:chOff x="0" y="0"/>
            <a:chExt cx="14764488" cy="24908314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9260" r="0" b="45951"/>
            <a:stretch>
              <a:fillRect/>
            </a:stretch>
          </p:blipFill>
          <p:spPr>
            <a:xfrm flipH="false" flipV="false">
              <a:off x="0" y="0"/>
              <a:ext cx="14764488" cy="8218105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26325" r="0" b="38885"/>
            <a:stretch>
              <a:fillRect/>
            </a:stretch>
          </p:blipFill>
          <p:spPr>
            <a:xfrm flipH="false" flipV="false">
              <a:off x="0" y="8345105"/>
              <a:ext cx="14764488" cy="8218105"/>
            </a:xfrm>
            <a:prstGeom prst="rect">
              <a:avLst/>
            </a:prstGeom>
          </p:spPr>
        </p:pic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0" t="38407" r="0" b="30282"/>
            <a:stretch>
              <a:fillRect/>
            </a:stretch>
          </p:blipFill>
          <p:spPr>
            <a:xfrm flipH="false" flipV="false">
              <a:off x="0" y="16690209"/>
              <a:ext cx="14764488" cy="8218105"/>
            </a:xfrm>
            <a:prstGeom prst="rect">
              <a:avLst/>
            </a:prstGeom>
          </p:spPr>
        </p:pic>
      </p:grpSp>
      <p:sp>
        <p:nvSpPr>
          <p:cNvPr name="TextBox 6" id="6"/>
          <p:cNvSpPr txBox="true"/>
          <p:nvPr/>
        </p:nvSpPr>
        <p:spPr>
          <a:xfrm rot="-5400000">
            <a:off x="-7014216" y="8986451"/>
            <a:ext cx="18996189" cy="1527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2459"/>
              </a:lnSpc>
              <a:spcBef>
                <a:spcPct val="0"/>
              </a:spcBef>
            </a:pPr>
            <a:r>
              <a:rPr lang="en-US" b="true" sz="8899" spc="685">
                <a:solidFill>
                  <a:srgbClr val="261F18"/>
                </a:solidFill>
                <a:latin typeface="Antonio Ultra-Bold"/>
                <a:ea typeface="Antonio Ultra-Bold"/>
                <a:cs typeface="Antonio Ultra-Bold"/>
                <a:sym typeface="Antonio Ultra-Bold"/>
              </a:rPr>
              <a:t>С ДНЕМ РОЖДЕНИЯ, РОМАН!</a:t>
            </a:r>
          </a:p>
        </p:txBody>
      </p:sp>
      <p:sp>
        <p:nvSpPr>
          <p:cNvPr name="TextBox 7" id="7"/>
          <p:cNvSpPr txBox="true"/>
          <p:nvPr/>
        </p:nvSpPr>
        <p:spPr>
          <a:xfrm rot="-5400000">
            <a:off x="-1267049" y="2659275"/>
            <a:ext cx="6226484" cy="1412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734"/>
              </a:lnSpc>
              <a:spcBef>
                <a:spcPct val="0"/>
              </a:spcBef>
            </a:pPr>
            <a:r>
              <a:rPr lang="en-US" sz="2667" spc="53">
                <a:solidFill>
                  <a:srgbClr val="1F211C"/>
                </a:solidFill>
                <a:latin typeface="Vollkorn"/>
                <a:ea typeface="Vollkorn"/>
                <a:cs typeface="Vollkorn"/>
                <a:sym typeface="Vollkorn"/>
              </a:rPr>
              <a:t>И пусть следующие будут</a:t>
            </a:r>
          </a:p>
          <a:p>
            <a:pPr algn="r">
              <a:lnSpc>
                <a:spcPts val="3734"/>
              </a:lnSpc>
              <a:spcBef>
                <a:spcPct val="0"/>
              </a:spcBef>
            </a:pPr>
            <a:r>
              <a:rPr lang="en-US" sz="2667" spc="53">
                <a:solidFill>
                  <a:srgbClr val="1F211C"/>
                </a:solidFill>
                <a:latin typeface="Vollkorn"/>
                <a:ea typeface="Vollkorn"/>
                <a:cs typeface="Vollkorn"/>
                <a:sym typeface="Vollkorn"/>
              </a:rPr>
              <a:t>такими же счастливыми!</a:t>
            </a:r>
          </a:p>
          <a:p>
            <a:pPr algn="r">
              <a:lnSpc>
                <a:spcPts val="3734"/>
              </a:lnSpc>
              <a:spcBef>
                <a:spcPct val="0"/>
              </a:spcBef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5327347" y="17403619"/>
            <a:ext cx="8702441" cy="2759355"/>
            <a:chOff x="0" y="0"/>
            <a:chExt cx="11603254" cy="3679140"/>
          </a:xfrm>
        </p:grpSpPr>
        <p:sp>
          <p:nvSpPr>
            <p:cNvPr name="AutoShape 9" id="9"/>
            <p:cNvSpPr/>
            <p:nvPr/>
          </p:nvSpPr>
          <p:spPr>
            <a:xfrm rot="0">
              <a:off x="0" y="0"/>
              <a:ext cx="11603254" cy="3679140"/>
            </a:xfrm>
            <a:prstGeom prst="rect">
              <a:avLst/>
            </a:prstGeom>
            <a:solidFill>
              <a:srgbClr val="F8F7F2"/>
            </a:solid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596562" y="1830494"/>
              <a:ext cx="10410130" cy="14657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79"/>
                </a:lnSpc>
                <a:spcBef>
                  <a:spcPct val="0"/>
                </a:spcBef>
              </a:pPr>
              <a:r>
                <a:rPr lang="en-US" b="true" sz="3199" spc="246">
                  <a:solidFill>
                    <a:srgbClr val="261F18"/>
                  </a:solidFill>
                  <a:latin typeface="Antonio Ultra-Bold"/>
                  <a:ea typeface="Antonio Ultra-Bold"/>
                  <a:cs typeface="Antonio Ultra-Bold"/>
                  <a:sym typeface="Antonio Ultra-Bold"/>
                </a:rPr>
                <a:t>СМАХНИ С СЕБЯ СЕГОДНЯ ВСЕ ЗАБОТЫ. ТЫ ЭТО ЗАСЛУЖИЛ.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645159" y="497449"/>
              <a:ext cx="10312936" cy="10381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093"/>
                </a:lnSpc>
              </a:pPr>
              <a:r>
                <a:rPr lang="en-US" sz="2577" spc="51">
                  <a:solidFill>
                    <a:srgbClr val="261F18"/>
                  </a:solidFill>
                  <a:latin typeface="Vollkorn"/>
                  <a:ea typeface="Vollkorn"/>
                  <a:cs typeface="Vollkorn"/>
                  <a:sym typeface="Vollkorn"/>
                </a:rPr>
                <a:t>Пусть следующий год станет для тебя значимым. Я желаю тебе только самого лучшего.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DAHEMfV9-Zg</dc:identifier>
  <dcterms:modified xsi:type="dcterms:W3CDTF">2011-08-01T06:04:30Z</dcterms:modified>
  <cp:revision>1</cp:revision>
  <dc:title>Черно-Белый Мужчина Современное Сетки Поздравительный Плакат ко Дню Рождения</dc:title>
</cp:coreProperties>
</file>