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5321300" cy="3771900"/>
  <p:notesSz cx="6858000" cy="9144000"/>
  <p:embeddedFontLst>
    <p:embeddedFont>
      <p:font typeface="Veles" charset="1" panose="02000503000000000000"/>
      <p:regular r:id="rId7"/>
    </p:embeddedFont>
    <p:embeddedFont>
      <p:font typeface="VDS Bold" charset="1" panose="020008060000000200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12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00000">
            <a:off x="-496575" y="1591166"/>
            <a:ext cx="3024000" cy="3024000"/>
          </a:xfrm>
          <a:custGeom>
            <a:avLst/>
            <a:gdLst/>
            <a:ahLst/>
            <a:cxnLst/>
            <a:rect r="r" b="b" t="t" l="l"/>
            <a:pathLst>
              <a:path h="3024000" w="3024000">
                <a:moveTo>
                  <a:pt x="0" y="0"/>
                </a:moveTo>
                <a:lnTo>
                  <a:pt x="3024000" y="0"/>
                </a:lnTo>
                <a:lnTo>
                  <a:pt x="302400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8000" y="278206"/>
            <a:ext cx="3274519" cy="1132236"/>
            <a:chOff x="0" y="0"/>
            <a:chExt cx="4366025" cy="1509648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47625"/>
              <a:ext cx="2895148" cy="3126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25"/>
                </a:lnSpc>
                <a:spcBef>
                  <a:spcPct val="0"/>
                </a:spcBef>
              </a:pPr>
              <a:r>
                <a:rPr lang="en-US" sz="1304" i="true">
                  <a:solidFill>
                    <a:srgbClr val="FF2463"/>
                  </a:solidFill>
                  <a:latin typeface="Veles"/>
                  <a:ea typeface="Veles"/>
                  <a:cs typeface="Veles"/>
                  <a:sym typeface="Veles"/>
                </a:rPr>
                <a:t>Сегодня и всегда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361992"/>
              <a:ext cx="4366025" cy="114765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88"/>
                </a:lnSpc>
              </a:pPr>
              <a:r>
                <a:rPr lang="en-US" b="true" sz="3288" spc="328">
                  <a:solidFill>
                    <a:srgbClr val="FFFFFF"/>
                  </a:solidFill>
                  <a:latin typeface="VDS Bold"/>
                  <a:ea typeface="VDS Bold"/>
                  <a:cs typeface="VDS Bold"/>
                  <a:sym typeface="VDS Bold"/>
                </a:rPr>
                <a:t>БУДЬ САМЫМ СЧАСТЛИВЫМ!</a:t>
              </a:r>
            </a:p>
          </p:txBody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-161612" y="1926133"/>
            <a:ext cx="2354075" cy="2354066"/>
            <a:chOff x="0" y="0"/>
            <a:chExt cx="6350000" cy="63499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36021" t="0" r="-36021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716503" y="1830049"/>
            <a:ext cx="2455716" cy="815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13"/>
              </a:lnSpc>
            </a:pPr>
            <a:r>
              <a:rPr lang="en-US" sz="1441">
                <a:solidFill>
                  <a:srgbClr val="FFFFFF"/>
                </a:solidFill>
                <a:latin typeface="Veles"/>
                <a:ea typeface="Veles"/>
                <a:cs typeface="Veles"/>
                <a:sym typeface="Veles"/>
              </a:rPr>
              <a:t>Живи той жизнью, о которой мечтаешь, и пусть она не перестает тебя удивлять!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716503" y="2819219"/>
            <a:ext cx="2406011" cy="350115"/>
            <a:chOff x="0" y="0"/>
            <a:chExt cx="3208014" cy="466820"/>
          </a:xfrm>
        </p:grpSpPr>
        <p:sp>
          <p:nvSpPr>
            <p:cNvPr name="AutoShape 10" id="10"/>
            <p:cNvSpPr/>
            <p:nvPr/>
          </p:nvSpPr>
          <p:spPr>
            <a:xfrm rot="0">
              <a:off x="0" y="0"/>
              <a:ext cx="3208014" cy="466820"/>
            </a:xfrm>
            <a:prstGeom prst="rect">
              <a:avLst/>
            </a:prstGeom>
            <a:solidFill>
              <a:srgbClr val="FF2463"/>
            </a:solid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122424" y="85434"/>
              <a:ext cx="2963167" cy="2959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en-US" b="true" sz="1500" spc="150">
                  <a:solidFill>
                    <a:srgbClr val="FFFFFF"/>
                  </a:solidFill>
                  <a:latin typeface="VDS Bold"/>
                  <a:ea typeface="VDS Bold"/>
                  <a:cs typeface="VDS Bold"/>
                  <a:sym typeface="VDS Bold"/>
                </a:rPr>
                <a:t>С ДНЕМ РОЖДЕНИЯ!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3474116" y="3339708"/>
            <a:ext cx="940491" cy="940491"/>
          </a:xfrm>
          <a:custGeom>
            <a:avLst/>
            <a:gdLst/>
            <a:ahLst/>
            <a:cxnLst/>
            <a:rect r="r" b="b" t="t" l="l"/>
            <a:pathLst>
              <a:path h="940491" w="940491">
                <a:moveTo>
                  <a:pt x="0" y="0"/>
                </a:moveTo>
                <a:lnTo>
                  <a:pt x="940490" y="0"/>
                </a:lnTo>
                <a:lnTo>
                  <a:pt x="940490" y="940490"/>
                </a:lnTo>
                <a:lnTo>
                  <a:pt x="0" y="9404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631857" y="698344"/>
            <a:ext cx="940491" cy="940491"/>
          </a:xfrm>
          <a:custGeom>
            <a:avLst/>
            <a:gdLst/>
            <a:ahLst/>
            <a:cxnLst/>
            <a:rect r="r" b="b" t="t" l="l"/>
            <a:pathLst>
              <a:path h="940491" w="940491">
                <a:moveTo>
                  <a:pt x="0" y="0"/>
                </a:moveTo>
                <a:lnTo>
                  <a:pt x="940490" y="0"/>
                </a:lnTo>
                <a:lnTo>
                  <a:pt x="940490" y="940491"/>
                </a:lnTo>
                <a:lnTo>
                  <a:pt x="0" y="9404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037467" y="90279"/>
            <a:ext cx="1480490" cy="1574990"/>
          </a:xfrm>
          <a:custGeom>
            <a:avLst/>
            <a:gdLst/>
            <a:ahLst/>
            <a:cxnLst/>
            <a:rect r="r" b="b" t="t" l="l"/>
            <a:pathLst>
              <a:path h="1574990" w="1480490">
                <a:moveTo>
                  <a:pt x="0" y="0"/>
                </a:moveTo>
                <a:lnTo>
                  <a:pt x="1480491" y="0"/>
                </a:lnTo>
                <a:lnTo>
                  <a:pt x="1480491" y="1574990"/>
                </a:lnTo>
                <a:lnTo>
                  <a:pt x="0" y="15749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3267570" y="-135255"/>
            <a:ext cx="769897" cy="461938"/>
          </a:xfrm>
          <a:custGeom>
            <a:avLst/>
            <a:gdLst/>
            <a:ahLst/>
            <a:cxnLst/>
            <a:rect r="r" b="b" t="t" l="l"/>
            <a:pathLst>
              <a:path h="461938" w="769897">
                <a:moveTo>
                  <a:pt x="0" y="0"/>
                </a:moveTo>
                <a:lnTo>
                  <a:pt x="769897" y="0"/>
                </a:lnTo>
                <a:lnTo>
                  <a:pt x="769897" y="461938"/>
                </a:lnTo>
                <a:lnTo>
                  <a:pt x="0" y="46193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DAHEMbnVpBo</dc:identifier>
  <dcterms:modified xsi:type="dcterms:W3CDTF">2011-08-01T06:04:30Z</dcterms:modified>
  <cp:revision>1</cp:revision>
  <dc:title>Синяя открытка на день рождения с фотографией парня и цветной графикой</dc:title>
</cp:coreProperties>
</file>