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9753600" cy="7315200"/>
  <p:notesSz cx="6858000" cy="9144000"/>
  <p:embeddedFontLst>
    <p:embeddedFont>
      <p:font typeface="Blacker Sans Display" charset="1" panose="00000500000000000000"/>
      <p:regular r:id="rId7"/>
    </p:embeddedFont>
    <p:embeddedFont>
      <p:font typeface="Montserrat" charset="1" panose="00000500000000000000"/>
      <p:regular r:id="rId8"/>
    </p:embeddedFont>
    <p:embeddedFont>
      <p:font typeface="TAN Angleton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jpe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254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74761" y="-174761"/>
            <a:ext cx="4804252" cy="5661161"/>
            <a:chOff x="0" y="0"/>
            <a:chExt cx="3047141" cy="359064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47141" cy="3590644"/>
            </a:xfrm>
            <a:custGeom>
              <a:avLst/>
              <a:gdLst/>
              <a:ahLst/>
              <a:cxnLst/>
              <a:rect r="r" b="b" t="t" l="l"/>
              <a:pathLst>
                <a:path h="3590644" w="3047141">
                  <a:moveTo>
                    <a:pt x="0" y="0"/>
                  </a:moveTo>
                  <a:lnTo>
                    <a:pt x="3047141" y="0"/>
                  </a:lnTo>
                  <a:lnTo>
                    <a:pt x="3047141" y="3590644"/>
                  </a:lnTo>
                  <a:lnTo>
                    <a:pt x="0" y="359064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731520" y="1212651"/>
            <a:ext cx="3726721" cy="175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spc="-125">
                <a:solidFill>
                  <a:srgbClr val="52543F"/>
                </a:solidFill>
                <a:latin typeface="Blacker Sans Display"/>
                <a:ea typeface="Blacker Sans Display"/>
                <a:cs typeface="Blacker Sans Display"/>
                <a:sym typeface="Blacker Sans Display"/>
              </a:rPr>
              <a:t>Спасибо за внимание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-174761" y="5091286"/>
            <a:ext cx="4804252" cy="2375737"/>
            <a:chOff x="0" y="0"/>
            <a:chExt cx="3047141" cy="15068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047141" cy="1506833"/>
            </a:xfrm>
            <a:custGeom>
              <a:avLst/>
              <a:gdLst/>
              <a:ahLst/>
              <a:cxnLst/>
              <a:rect r="r" b="b" t="t" l="l"/>
              <a:pathLst>
                <a:path h="1506833" w="3047141">
                  <a:moveTo>
                    <a:pt x="0" y="0"/>
                  </a:moveTo>
                  <a:lnTo>
                    <a:pt x="3047141" y="0"/>
                  </a:lnTo>
                  <a:lnTo>
                    <a:pt x="3047141" y="1506833"/>
                  </a:lnTo>
                  <a:lnTo>
                    <a:pt x="0" y="1506833"/>
                  </a:lnTo>
                  <a:close/>
                </a:path>
              </a:pathLst>
            </a:custGeom>
            <a:solidFill>
              <a:srgbClr val="E2CEB5"/>
            </a:soli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5109637" y="2177524"/>
            <a:ext cx="190572" cy="272246"/>
          </a:xfrm>
          <a:custGeom>
            <a:avLst/>
            <a:gdLst/>
            <a:ahLst/>
            <a:cxnLst/>
            <a:rect r="r" b="b" t="t" l="l"/>
            <a:pathLst>
              <a:path h="272246" w="190572">
                <a:moveTo>
                  <a:pt x="0" y="0"/>
                </a:moveTo>
                <a:lnTo>
                  <a:pt x="190572" y="0"/>
                </a:lnTo>
                <a:lnTo>
                  <a:pt x="190572" y="272246"/>
                </a:lnTo>
                <a:lnTo>
                  <a:pt x="0" y="2722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105267" y="2700512"/>
            <a:ext cx="224017" cy="224017"/>
          </a:xfrm>
          <a:custGeom>
            <a:avLst/>
            <a:gdLst/>
            <a:ahLst/>
            <a:cxnLst/>
            <a:rect r="r" b="b" t="t" l="l"/>
            <a:pathLst>
              <a:path h="224017" w="224017">
                <a:moveTo>
                  <a:pt x="0" y="0"/>
                </a:moveTo>
                <a:lnTo>
                  <a:pt x="224018" y="0"/>
                </a:lnTo>
                <a:lnTo>
                  <a:pt x="224018" y="224017"/>
                </a:lnTo>
                <a:lnTo>
                  <a:pt x="0" y="2240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084085" y="3251815"/>
            <a:ext cx="266382" cy="183138"/>
          </a:xfrm>
          <a:custGeom>
            <a:avLst/>
            <a:gdLst/>
            <a:ahLst/>
            <a:cxnLst/>
            <a:rect r="r" b="b" t="t" l="l"/>
            <a:pathLst>
              <a:path h="183138" w="266382">
                <a:moveTo>
                  <a:pt x="0" y="0"/>
                </a:moveTo>
                <a:lnTo>
                  <a:pt x="266382" y="0"/>
                </a:lnTo>
                <a:lnTo>
                  <a:pt x="266382" y="183138"/>
                </a:lnTo>
                <a:lnTo>
                  <a:pt x="0" y="1831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109637" y="3762876"/>
            <a:ext cx="215279" cy="215279"/>
          </a:xfrm>
          <a:custGeom>
            <a:avLst/>
            <a:gdLst/>
            <a:ahLst/>
            <a:cxnLst/>
            <a:rect r="r" b="b" t="t" l="l"/>
            <a:pathLst>
              <a:path h="215279" w="215279">
                <a:moveTo>
                  <a:pt x="0" y="0"/>
                </a:moveTo>
                <a:lnTo>
                  <a:pt x="215278" y="0"/>
                </a:lnTo>
                <a:lnTo>
                  <a:pt x="215278" y="215279"/>
                </a:lnTo>
                <a:lnTo>
                  <a:pt x="0" y="21527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073063" y="4268711"/>
            <a:ext cx="288426" cy="259583"/>
          </a:xfrm>
          <a:custGeom>
            <a:avLst/>
            <a:gdLst/>
            <a:ahLst/>
            <a:cxnLst/>
            <a:rect r="r" b="b" t="t" l="l"/>
            <a:pathLst>
              <a:path h="259583" w="288426">
                <a:moveTo>
                  <a:pt x="0" y="0"/>
                </a:moveTo>
                <a:lnTo>
                  <a:pt x="288426" y="0"/>
                </a:lnTo>
                <a:lnTo>
                  <a:pt x="288426" y="259583"/>
                </a:lnTo>
                <a:lnTo>
                  <a:pt x="0" y="25958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5607417" y="1987024"/>
            <a:ext cx="3278243" cy="2471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80"/>
              </a:lnSpc>
            </a:pPr>
            <a:r>
              <a:rPr lang="en-US" sz="1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Москва, ул. Строителей, 12</a:t>
            </a:r>
          </a:p>
          <a:p>
            <a:pPr algn="l">
              <a:lnSpc>
                <a:spcPts val="4080"/>
              </a:lnSpc>
            </a:pPr>
            <a:r>
              <a:rPr lang="en-US" sz="1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909-123-456-7890</a:t>
            </a:r>
          </a:p>
          <a:p>
            <a:pPr algn="l">
              <a:lnSpc>
                <a:spcPts val="4080"/>
              </a:lnSpc>
            </a:pPr>
            <a:r>
              <a:rPr lang="en-US" sz="1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hello@reallygreatsite.com</a:t>
            </a:r>
          </a:p>
          <a:p>
            <a:pPr algn="l">
              <a:lnSpc>
                <a:spcPts val="4080"/>
              </a:lnSpc>
            </a:pPr>
            <a:r>
              <a:rPr lang="en-US" sz="1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reallygreatsite.com</a:t>
            </a:r>
          </a:p>
          <a:p>
            <a:pPr algn="l">
              <a:lnSpc>
                <a:spcPts val="4080"/>
              </a:lnSpc>
            </a:pPr>
            <a:r>
              <a:rPr lang="en-US" sz="1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@reallygreatsite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1435357" y="4069584"/>
            <a:ext cx="2479200" cy="2043404"/>
            <a:chOff x="0" y="0"/>
            <a:chExt cx="1467153" cy="120925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467153" cy="1209256"/>
            </a:xfrm>
            <a:custGeom>
              <a:avLst/>
              <a:gdLst/>
              <a:ahLst/>
              <a:cxnLst/>
              <a:rect r="r" b="b" t="t" l="l"/>
              <a:pathLst>
                <a:path h="1209256" w="1467153">
                  <a:moveTo>
                    <a:pt x="0" y="0"/>
                  </a:moveTo>
                  <a:lnTo>
                    <a:pt x="1467153" y="0"/>
                  </a:lnTo>
                  <a:lnTo>
                    <a:pt x="1467153" y="1209256"/>
                  </a:lnTo>
                  <a:lnTo>
                    <a:pt x="0" y="1209256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518369" y="4158324"/>
            <a:ext cx="2313176" cy="1906564"/>
            <a:chOff x="0" y="0"/>
            <a:chExt cx="3084235" cy="2542086"/>
          </a:xfrm>
        </p:grpSpPr>
        <p:pic>
          <p:nvPicPr>
            <p:cNvPr name="Picture 16" id="16"/>
            <p:cNvPicPr>
              <a:picLocks noChangeAspect="true"/>
            </p:cNvPicPr>
            <p:nvPr/>
          </p:nvPicPr>
          <p:blipFill>
            <a:blip r:embed="rId12"/>
            <a:srcRect l="3001" t="1295" r="17089" b="0"/>
            <a:stretch>
              <a:fillRect/>
            </a:stretch>
          </p:blipFill>
          <p:spPr>
            <a:xfrm flipH="false" flipV="false">
              <a:off x="0" y="0"/>
              <a:ext cx="3084235" cy="2542086"/>
            </a:xfrm>
            <a:prstGeom prst="rect">
              <a:avLst/>
            </a:prstGeom>
          </p:spPr>
        </p:pic>
      </p:grpSp>
      <p:sp>
        <p:nvSpPr>
          <p:cNvPr name="TextBox 17" id="17"/>
          <p:cNvSpPr txBox="true"/>
          <p:nvPr/>
        </p:nvSpPr>
        <p:spPr>
          <a:xfrm rot="0">
            <a:off x="5084085" y="1203973"/>
            <a:ext cx="3250240" cy="455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spc="-75">
                <a:solidFill>
                  <a:srgbClr val="FFFFFF"/>
                </a:solidFill>
                <a:latin typeface="TAN Angleton"/>
                <a:ea typeface="TAN Angleton"/>
                <a:cs typeface="TAN Angleton"/>
                <a:sym typeface="TAN Angleton"/>
              </a:rPr>
              <a:t>Наши контакты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DAHEWyo27xM</dc:identifier>
  <dcterms:modified xsi:type="dcterms:W3CDTF">2011-08-01T06:04:30Z</dcterms:modified>
  <cp:revision>1</cp:revision>
  <dc:title>Beige Minimalist Brand Strategy Presentation</dc:title>
</cp:coreProperties>
</file>