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Hangyaboly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1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65886" y="1740521"/>
            <a:ext cx="7437217" cy="5852160"/>
          </a:xfrm>
          <a:custGeom>
            <a:avLst/>
            <a:gdLst/>
            <a:ahLst/>
            <a:cxnLst/>
            <a:rect r="r" b="b" t="t" l="l"/>
            <a:pathLst>
              <a:path h="5852160" w="7437217">
                <a:moveTo>
                  <a:pt x="0" y="0"/>
                </a:moveTo>
                <a:lnTo>
                  <a:pt x="7437216" y="0"/>
                </a:lnTo>
                <a:lnTo>
                  <a:pt x="7437216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2566" y="923072"/>
            <a:ext cx="7188468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0"/>
              </a:lnSpc>
              <a:spcBef>
                <a:spcPct val="0"/>
              </a:spcBef>
            </a:pPr>
            <a:r>
              <a:rPr lang="en-US" sz="5000">
                <a:solidFill>
                  <a:srgbClr val="1D312A"/>
                </a:solidFill>
                <a:latin typeface="Hangyaboly"/>
                <a:ea typeface="Hangyaboly"/>
                <a:cs typeface="Hangyaboly"/>
                <a:sym typeface="Hangyaboly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DAHEWzXpUw4</dc:identifier>
  <dcterms:modified xsi:type="dcterms:W3CDTF">2011-08-01T06:04:30Z</dcterms:modified>
  <cp:revision>1</cp:revision>
  <dc:title>Blue and Red Modern Photography Portfolio Presentation</dc:title>
</cp:coreProperties>
</file>