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Arturo" charset="1" panose="02000503020000020004"/>
      <p:regular r:id="rId7"/>
    </p:embeddedFont>
    <p:embeddedFont>
      <p:font typeface="Bad Script" charset="1" panose="02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72666" y="-425113"/>
            <a:ext cx="6180733" cy="5951006"/>
          </a:xfrm>
          <a:custGeom>
            <a:avLst/>
            <a:gdLst/>
            <a:ahLst/>
            <a:cxnLst/>
            <a:rect r="r" b="b" t="t" l="l"/>
            <a:pathLst>
              <a:path h="5951006" w="6180733">
                <a:moveTo>
                  <a:pt x="0" y="0"/>
                </a:moveTo>
                <a:lnTo>
                  <a:pt x="6180732" y="0"/>
                </a:lnTo>
                <a:lnTo>
                  <a:pt x="6180732" y="5951006"/>
                </a:lnTo>
                <a:lnTo>
                  <a:pt x="0" y="5951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66443" y="-804719"/>
            <a:ext cx="3086088" cy="2930828"/>
          </a:xfrm>
          <a:custGeom>
            <a:avLst/>
            <a:gdLst/>
            <a:ahLst/>
            <a:cxnLst/>
            <a:rect r="r" b="b" t="t" l="l"/>
            <a:pathLst>
              <a:path h="2930828" w="3086088">
                <a:moveTo>
                  <a:pt x="0" y="0"/>
                </a:moveTo>
                <a:lnTo>
                  <a:pt x="3086088" y="0"/>
                </a:lnTo>
                <a:lnTo>
                  <a:pt x="3086088" y="2930829"/>
                </a:lnTo>
                <a:lnTo>
                  <a:pt x="0" y="2930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056412">
            <a:off x="-924617" y="5098142"/>
            <a:ext cx="3465832" cy="3376034"/>
          </a:xfrm>
          <a:custGeom>
            <a:avLst/>
            <a:gdLst/>
            <a:ahLst/>
            <a:cxnLst/>
            <a:rect r="r" b="b" t="t" l="l"/>
            <a:pathLst>
              <a:path h="3376034" w="3465832">
                <a:moveTo>
                  <a:pt x="0" y="0"/>
                </a:moveTo>
                <a:lnTo>
                  <a:pt x="3465832" y="0"/>
                </a:lnTo>
                <a:lnTo>
                  <a:pt x="3465832" y="3376033"/>
                </a:lnTo>
                <a:lnTo>
                  <a:pt x="0" y="33760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9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132672" y="457142"/>
            <a:ext cx="2099234" cy="2703931"/>
          </a:xfrm>
          <a:custGeom>
            <a:avLst/>
            <a:gdLst/>
            <a:ahLst/>
            <a:cxnLst/>
            <a:rect r="r" b="b" t="t" l="l"/>
            <a:pathLst>
              <a:path h="2703931" w="2099234">
                <a:moveTo>
                  <a:pt x="0" y="0"/>
                </a:moveTo>
                <a:lnTo>
                  <a:pt x="2099234" y="0"/>
                </a:lnTo>
                <a:lnTo>
                  <a:pt x="2099234" y="2703932"/>
                </a:lnTo>
                <a:lnTo>
                  <a:pt x="0" y="27039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9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37816" y="2240948"/>
            <a:ext cx="8277967" cy="2554220"/>
            <a:chOff x="0" y="0"/>
            <a:chExt cx="11037289" cy="340562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524382"/>
              <a:ext cx="11037289" cy="2345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7033"/>
                </a:lnSpc>
              </a:pPr>
              <a:r>
                <a:rPr lang="en-US" sz="5410">
                  <a:solidFill>
                    <a:srgbClr val="272C25"/>
                  </a:solidFill>
                  <a:latin typeface="Arturo"/>
                  <a:ea typeface="Arturo"/>
                  <a:cs typeface="Arturo"/>
                  <a:sym typeface="Arturo"/>
                </a:rPr>
                <a:t>СПАСИБО ЗА ВНИМАНИЕ!</a:t>
              </a:r>
            </a:p>
          </p:txBody>
        </p:sp>
        <p:sp>
          <p:nvSpPr>
            <p:cNvPr name="AutoShape 8" id="8"/>
            <p:cNvSpPr/>
            <p:nvPr/>
          </p:nvSpPr>
          <p:spPr>
            <a:xfrm rot="0">
              <a:off x="1203433" y="0"/>
              <a:ext cx="8705250" cy="0"/>
            </a:xfrm>
            <a:prstGeom prst="line">
              <a:avLst/>
            </a:prstGeom>
            <a:ln cap="rnd" w="25400">
              <a:solidFill>
                <a:srgbClr val="272C25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9" id="9"/>
            <p:cNvSpPr/>
            <p:nvPr/>
          </p:nvSpPr>
          <p:spPr>
            <a:xfrm rot="0">
              <a:off x="1203433" y="3234656"/>
              <a:ext cx="2435436" cy="0"/>
            </a:xfrm>
            <a:prstGeom prst="line">
              <a:avLst/>
            </a:prstGeom>
            <a:ln cap="rnd" w="25400">
              <a:solidFill>
                <a:srgbClr val="272C25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 rot="0">
              <a:off x="7473247" y="3234656"/>
              <a:ext cx="2435436" cy="0"/>
            </a:xfrm>
            <a:prstGeom prst="line">
              <a:avLst/>
            </a:prstGeom>
            <a:ln cap="rnd" w="25400">
              <a:solidFill>
                <a:srgbClr val="272C25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1" id="11"/>
            <p:cNvSpPr txBox="true"/>
            <p:nvPr/>
          </p:nvSpPr>
          <p:spPr>
            <a:xfrm rot="0">
              <a:off x="3601456" y="2879062"/>
              <a:ext cx="3834378" cy="5265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87"/>
                </a:lnSpc>
                <a:spcBef>
                  <a:spcPct val="0"/>
                </a:spcBef>
              </a:pPr>
              <a:r>
                <a:rPr lang="en-US" sz="2528">
                  <a:solidFill>
                    <a:srgbClr val="526D48"/>
                  </a:solidFill>
                  <a:latin typeface="Bad Script"/>
                  <a:ea typeface="Bad Script"/>
                  <a:cs typeface="Bad Script"/>
                  <a:sym typeface="Bad Script"/>
                </a:rPr>
                <a:t>До новой встречи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DAHEWjuj1J4</dc:identifier>
  <dcterms:modified xsi:type="dcterms:W3CDTF">2011-08-01T06:04:30Z</dcterms:modified>
  <cp:revision>1</cp:revision>
  <dc:title>Beige and Green Minimalist Abstract Online Shop Project Presentation</dc:title>
</cp:coreProperties>
</file>